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Old Standard TT"/>
      <p:regular r:id="rId19"/>
      <p:bold r:id="rId20"/>
      <p: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7AAC2B48-12AF-41A1-9460-4D70755126A2}">
  <a:tblStyle styleId="{7AAC2B48-12AF-41A1-9460-4D70755126A2}" styleName="Table_0">
    <a:wholeTbl>
      <a:tcStyle>
        <a:tcBdr>
          <a:left>
            <a:ln cap="flat" cmpd="sng" w="9525">
              <a:solidFill>
                <a:srgbClr val="9E9E9E"/>
              </a:solidFill>
              <a:prstDash val="solid"/>
              <a:round/>
              <a:headEnd len="med" w="med" type="none"/>
              <a:tailEnd len="med" w="med" type="none"/>
            </a:ln>
          </a:left>
          <a:right>
            <a:ln cap="flat" cmpd="sng" w="9525">
              <a:solidFill>
                <a:srgbClr val="9E9E9E"/>
              </a:solidFill>
              <a:prstDash val="solid"/>
              <a:round/>
              <a:headEnd len="med" w="med" type="none"/>
              <a:tailEnd len="med" w="med" type="none"/>
            </a:ln>
          </a:right>
          <a:top>
            <a:ln cap="flat" cmpd="sng" w="9525">
              <a:solidFill>
                <a:srgbClr val="9E9E9E"/>
              </a:solidFill>
              <a:prstDash val="solid"/>
              <a:round/>
              <a:headEnd len="med" w="med" type="none"/>
              <a:tailEnd len="med" w="med" type="none"/>
            </a:ln>
          </a:top>
          <a:bottom>
            <a:ln cap="flat" cmpd="sng" w="9525">
              <a:solidFill>
                <a:srgbClr val="9E9E9E"/>
              </a:solidFill>
              <a:prstDash val="solid"/>
              <a:round/>
              <a:headEnd len="med" w="med" type="none"/>
              <a:tailEnd len="med" w="med" type="none"/>
            </a:ln>
          </a:bottom>
          <a:insideH>
            <a:ln cap="flat" cmpd="sng" w="9525">
              <a:solidFill>
                <a:srgbClr val="9E9E9E"/>
              </a:solidFill>
              <a:prstDash val="solid"/>
              <a:round/>
              <a:headEnd len="med" w="med" type="none"/>
              <a:tailEnd len="med" w="med" type="none"/>
            </a:ln>
          </a:insideH>
          <a:insideV>
            <a:ln cap="flat" cmpd="sng" w="9525">
              <a:solidFill>
                <a:srgbClr val="9E9E9E"/>
              </a:solidFill>
              <a:prstDash val="solid"/>
              <a:round/>
              <a:headEnd len="med" w="med" type="none"/>
              <a:tailEnd len="med" w="med" type="none"/>
            </a:ln>
          </a:insideV>
        </a:tcBdr>
      </a:tcStyle>
    </a:wholeTbl>
  </a:tblStyle>
</a:tblStyleLst>
</file>

<file path=ppt/_rels/presentation.xml.rels><?xml version="1.0" encoding="UTF-8" standalone="yes"?><Relationships xmlns="http://schemas.openxmlformats.org/package/2006/relationships"><Relationship Id="rId20" Type="http://schemas.openxmlformats.org/officeDocument/2006/relationships/font" Target="fonts/OldStandardTT-bold.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OldStandardTT-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OldStandardTT-regular.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399" cy="4114800"/>
          </a:xfrm>
          <a:prstGeom prst="rect">
            <a:avLst/>
          </a:prstGeom>
          <a:noFill/>
          <a:ln>
            <a:noFill/>
          </a:ln>
        </p:spPr>
        <p:txBody>
          <a:bodyPr anchorCtr="0" anchor="t" bIns="91425" lIns="91425" rIns="91425" tIns="91425"/>
          <a:lstStyle>
            <a:lvl1pPr lvl="0">
              <a:spcBef>
                <a:spcPts val="0"/>
              </a:spcBef>
              <a:defRPr sz="1100"/>
            </a:lvl1pPr>
            <a:lvl2pPr lvl="1">
              <a:spcBef>
                <a:spcPts val="0"/>
              </a:spcBef>
              <a:defRPr sz="1100"/>
            </a:lvl2pPr>
            <a:lvl3pPr lvl="2">
              <a:spcBef>
                <a:spcPts val="0"/>
              </a:spcBef>
              <a:defRPr sz="1100"/>
            </a:lvl3pPr>
            <a:lvl4pPr lvl="3">
              <a:spcBef>
                <a:spcPts val="0"/>
              </a:spcBef>
              <a:defRPr sz="1100"/>
            </a:lvl4pPr>
            <a:lvl5pPr lvl="4">
              <a:spcBef>
                <a:spcPts val="0"/>
              </a:spcBef>
              <a:defRPr sz="1100"/>
            </a:lvl5pPr>
            <a:lvl6pPr lvl="5">
              <a:spcBef>
                <a:spcPts val="0"/>
              </a:spcBef>
              <a:defRPr sz="1100"/>
            </a:lvl6pPr>
            <a:lvl7pPr lvl="6">
              <a:spcBef>
                <a:spcPts val="0"/>
              </a:spcBef>
              <a:defRPr sz="1100"/>
            </a:lvl7pPr>
            <a:lvl8pPr lvl="7">
              <a:spcBef>
                <a:spcPts val="0"/>
              </a:spcBef>
              <a:defRPr sz="1100"/>
            </a:lvl8pPr>
            <a:lvl9pPr lvl="8">
              <a:spcBef>
                <a:spcPts val="0"/>
              </a:spcBef>
              <a:defRPr sz="1100"/>
            </a:lvl9pPr>
          </a:lstStyle>
          <a:p/>
        </p:txBody>
      </p:sp>
    </p:spTree>
  </p:cSld>
  <p:clrMap accent1="accent1" accent2="accent2" accent3="accent3" accent4="accent4" accent5="accent5" accent6="accent6" bg1="lt1" bg2="dk2" tx1="dk1" tx2="lt2" folHlink="folHlink" hlink="hlink"/>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5" name="Shape 55"/>
        <p:cNvGrpSpPr/>
        <p:nvPr/>
      </p:nvGrpSpPr>
      <p:grpSpPr>
        <a:xfrm>
          <a:off x="0" y="0"/>
          <a:ext cx="0" cy="0"/>
          <a:chOff x="0" y="0"/>
          <a:chExt cx="0" cy="0"/>
        </a:xfrm>
      </p:grpSpPr>
      <p:sp>
        <p:nvSpPr>
          <p:cNvPr id="56" name="Shape 56"/>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57" name="Shape 57"/>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2" name="Shape 162"/>
        <p:cNvGrpSpPr/>
        <p:nvPr/>
      </p:nvGrpSpPr>
      <p:grpSpPr>
        <a:xfrm>
          <a:off x="0" y="0"/>
          <a:ext cx="0" cy="0"/>
          <a:chOff x="0" y="0"/>
          <a:chExt cx="0" cy="0"/>
        </a:xfrm>
      </p:grpSpPr>
      <p:sp>
        <p:nvSpPr>
          <p:cNvPr id="163" name="Shape 163"/>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64" name="Shape 164"/>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4" name="Shape 174"/>
        <p:cNvGrpSpPr/>
        <p:nvPr/>
      </p:nvGrpSpPr>
      <p:grpSpPr>
        <a:xfrm>
          <a:off x="0" y="0"/>
          <a:ext cx="0" cy="0"/>
          <a:chOff x="0" y="0"/>
          <a:chExt cx="0" cy="0"/>
        </a:xfrm>
      </p:grpSpPr>
      <p:sp>
        <p:nvSpPr>
          <p:cNvPr id="175" name="Shape 175"/>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76" name="Shape 176"/>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With every design proposal there are pros and cons. The enzymes chosen for our genetically modified organism benefit us. Versatile Peroxidase, VPs for short, </a:t>
            </a:r>
            <a:r>
              <a:rPr lang="en">
                <a:solidFill>
                  <a:schemeClr val="dk1"/>
                </a:solidFill>
                <a:highlight>
                  <a:srgbClr val="FFFFFF"/>
                </a:highlight>
              </a:rPr>
              <a:t>exhibit a versatile nature as it can oxidize different substrates under altered environmental conditions. VPs contain unique active sites that are responsible for direct oxidation of various aromatic compounds, including lignin, polymers that sustain the support of plant tissues. Mn-Peroxidases extracted from fungal species have great potential to transform several pesticides into harmless forms. They uphold great versatility and potential use in environmental processes. However scientists have not yet come to understood peroxidase stability, redox potential, and their production of large amounts, which are necessary to be addressed in order to apply peroxidases in the pollutant transformation. Laccase from P.Chrysosporium have a wider range of pH than most enzymes as well as an immense environmental adaptability and biochemical versatility. Cons to our design is the byproducts from breaking down PAHs can harm the environment. The energy buildup in the atmosphere from PAHs is released and can be absorbed as an energy source by other PAH metabolising organisms, which may lead to that being another harmful source for other organisms. Also the accumulation of CO2 increases the amount of heat energy that is absorbed which increases the prevention of heat energy emitting the earth’s atmosphere. Over time, the earth may heat up until it is unbearable for organisms to continue to survive, this climate change is an issue today and is known to most as global warming. Today, PAHS are being removed naturally by microorganisms over many weeks to years. Our solution incorporates an anaerobic and thermophilic bacterium to increase the versatility of our solution. This would allow the bacteria to be used in places where bacteria don’t naturally flourish, such as smoke stacks. This solution also allows for a more targeted approach to toxic waste management, as opposed to just hoping PAH metabolizing bacteria are present. This spray can be used near incinerators, oil plants, volcanoes, in the arctic/antarctic, basically wherever PAHs are prevalent. Current bacteria don’t exhibit this amount of versatility, and targetability.</a:t>
            </a:r>
          </a:p>
          <a:p>
            <a:pPr lvl="0">
              <a:spcBef>
                <a:spcPts val="0"/>
              </a:spcBef>
              <a:buNone/>
            </a:pPr>
            <a:r>
              <a:t/>
            </a:r>
            <a:endParaRPr>
              <a:solidFill>
                <a:schemeClr val="dk1"/>
              </a:solidFill>
              <a:highlight>
                <a:srgbClr val="FFFFFF"/>
              </a:highligh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1" name="Shape 181"/>
        <p:cNvGrpSpPr/>
        <p:nvPr/>
      </p:nvGrpSpPr>
      <p:grpSpPr>
        <a:xfrm>
          <a:off x="0" y="0"/>
          <a:ext cx="0" cy="0"/>
          <a:chOff x="0" y="0"/>
          <a:chExt cx="0" cy="0"/>
        </a:xfrm>
      </p:grpSpPr>
      <p:sp>
        <p:nvSpPr>
          <p:cNvPr id="182" name="Shape 182"/>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83" name="Shape 183"/>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spcBef>
                <a:spcPts val="0"/>
              </a:spcBef>
              <a:buNone/>
            </a:pPr>
            <a:r>
              <a:rPr lang="en"/>
              <a:t>Soot has been around in the Earth’s atmosphere since the early centuries. A hypothesis raised by Tohoku University in Japan says that</a:t>
            </a:r>
            <a:r>
              <a:rPr lang="en">
                <a:highlight>
                  <a:srgbClr val="FFFFFF"/>
                </a:highlight>
              </a:rPr>
              <a:t> when the asteroid hit the oil-rich region of Chicxulub, a massive amount of soot was ejected which then spread globally. The soot aerosols caused colder climates at mid-high latitudes, and drought with milder cooling at low latitudes on land. This in turn led to the cessation of photosynthesis in oceans in the first two years, followed by surface-water cooling in oceans in subsequent years. This rapid climate change is believed to be behind the loss of land and marine creatures over several years, suggesting that rapid global climate change can and did play a major role in driving extinction. Soot is a common problem today where it has lead to damage in health in organisms, damage to the environment, specifically air pollution and is one of the main causes of melting ice caps. Not only are these things negative factors of soot, but even appearance wise, soot does not to justice to the wonders of the world such as the Taj Majal in India and the Roman Colosseum. It is imperative that amounts of soot that are being released are reduced so that our environment doesn’t get worse and we do not lose the history of our Earth for generations to come. </a:t>
            </a:r>
          </a:p>
          <a:p>
            <a:pPr lvl="0" rtl="0">
              <a:lnSpc>
                <a:spcPct val="115000"/>
              </a:lnSpc>
              <a:spcBef>
                <a:spcPts val="0"/>
              </a:spcBef>
              <a:buClr>
                <a:schemeClr val="dk1"/>
              </a:buClr>
              <a:buSzPct val="91666"/>
              <a:buFont typeface="Arial"/>
              <a:buNone/>
            </a:pPr>
            <a:r>
              <a:t/>
            </a:r>
            <a:endParaRPr sz="1200">
              <a:solidFill>
                <a:srgbClr val="404040"/>
              </a:solidFill>
              <a:highlight>
                <a:srgbClr val="FFFFFF"/>
              </a:highlight>
            </a:endParaRPr>
          </a:p>
          <a:p>
            <a:pPr lvl="0">
              <a:spcBef>
                <a:spcPts val="0"/>
              </a:spcBef>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0" name="Shape 190"/>
        <p:cNvGrpSpPr/>
        <p:nvPr/>
      </p:nvGrpSpPr>
      <p:grpSpPr>
        <a:xfrm>
          <a:off x="0" y="0"/>
          <a:ext cx="0" cy="0"/>
          <a:chOff x="0" y="0"/>
          <a:chExt cx="0" cy="0"/>
        </a:xfrm>
      </p:grpSpPr>
      <p:sp>
        <p:nvSpPr>
          <p:cNvPr id="191" name="Shape 191"/>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92" name="Shape 192"/>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 name="Shape 61"/>
        <p:cNvGrpSpPr/>
        <p:nvPr/>
      </p:nvGrpSpPr>
      <p:grpSpPr>
        <a:xfrm>
          <a:off x="0" y="0"/>
          <a:ext cx="0" cy="0"/>
          <a:chOff x="0" y="0"/>
          <a:chExt cx="0" cy="0"/>
        </a:xfrm>
      </p:grpSpPr>
      <p:sp>
        <p:nvSpPr>
          <p:cNvPr id="62" name="Shape 62"/>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63" name="Shape 63"/>
          <p:cNvSpPr txBox="1"/>
          <p:nvPr>
            <p:ph idx="1" type="body"/>
          </p:nvPr>
        </p:nvSpPr>
        <p:spPr>
          <a:xfrm>
            <a:off x="685800" y="4343400"/>
            <a:ext cx="5486399" cy="4114800"/>
          </a:xfrm>
          <a:prstGeom prst="rect">
            <a:avLst/>
          </a:prstGeom>
        </p:spPr>
        <p:txBody>
          <a:bodyPr anchorCtr="0" anchor="t" bIns="91425" lIns="91425" rIns="91425" tIns="91425">
            <a:noAutofit/>
          </a:bodyPr>
          <a:lstStyle/>
          <a:p>
            <a:pPr lvl="0" rtl="0">
              <a:lnSpc>
                <a:spcPct val="115000"/>
              </a:lnSpc>
              <a:spcBef>
                <a:spcPts val="0"/>
              </a:spcBef>
              <a:buClr>
                <a:schemeClr val="dk1"/>
              </a:buClr>
              <a:buSzPct val="100000"/>
              <a:buFont typeface="Arial"/>
              <a:buNone/>
            </a:pPr>
            <a:r>
              <a:rPr lang="en">
                <a:solidFill>
                  <a:schemeClr val="dk1"/>
                </a:solidFill>
              </a:rPr>
              <a:t>Soot is the byproduct of burning fossil fuels and is made up of polycyclic aromatic hydrocarbons which are compounds made up of multiple fused benzene rings and are a product of incomplete combustion. How to recognize soot in the air is that its appearance is a black powdery substance in the atmosphere that can taint anything it comes in contact with. </a:t>
            </a:r>
            <a:r>
              <a:rPr lang="en">
                <a:solidFill>
                  <a:schemeClr val="dk1"/>
                </a:solidFill>
                <a:highlight>
                  <a:srgbClr val="FFFFFF"/>
                </a:highlight>
              </a:rPr>
              <a:t>Compounds from soot - sulfur dioxides and nitrogen oxides - combine with moisture to form acid rain, which worsens water quality, damages soil and crops, and changes nutrient balances in various ecosystems. Breathing the tiny particles can cause coronary heart disease, asthma, bronchitis, and many other respiratory illnesses. </a:t>
            </a:r>
          </a:p>
          <a:p>
            <a:pPr lvl="0">
              <a:spcBef>
                <a:spcPts val="0"/>
              </a:spcBef>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1" name="Shape 71"/>
        <p:cNvGrpSpPr/>
        <p:nvPr/>
      </p:nvGrpSpPr>
      <p:grpSpPr>
        <a:xfrm>
          <a:off x="0" y="0"/>
          <a:ext cx="0" cy="0"/>
          <a:chOff x="0" y="0"/>
          <a:chExt cx="0" cy="0"/>
        </a:xfrm>
      </p:grpSpPr>
      <p:sp>
        <p:nvSpPr>
          <p:cNvPr id="72" name="Shape 72"/>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73" name="Shape 73"/>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The black smog that we see in our atmosphere that is produced from incomplete combustion is made up of Polycyclic Aromatic Hydrocarbons,  or PAHs for short. They’re mainly created from these sources: automobiles, railways, ships and aircraft; coal plants, oil refineries, mining, metalworking and electrical industry; and lastly tobacco smoke. In the environment, PAHs enter as solids or gases which </a:t>
            </a:r>
            <a:r>
              <a:rPr lang="en"/>
              <a:t>than</a:t>
            </a:r>
            <a:r>
              <a:rPr lang="en"/>
              <a:t> transform to particles when being released.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 name="Shape 78"/>
        <p:cNvGrpSpPr/>
        <p:nvPr/>
      </p:nvGrpSpPr>
      <p:grpSpPr>
        <a:xfrm>
          <a:off x="0" y="0"/>
          <a:ext cx="0" cy="0"/>
          <a:chOff x="0" y="0"/>
          <a:chExt cx="0" cy="0"/>
        </a:xfrm>
      </p:grpSpPr>
      <p:sp>
        <p:nvSpPr>
          <p:cNvPr id="79" name="Shape 79"/>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80" name="Shape 80"/>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The risk and health damages PAHs have on organisms is substantial. PAHs don’t have effects on the body until they’re metabolized, which is characteristic of </a:t>
            </a:r>
            <a:r>
              <a:rPr lang="en"/>
              <a:t>prodrugs</a:t>
            </a:r>
            <a:r>
              <a:rPr lang="en"/>
              <a:t>. When PAHs are metabolized by Cytochrome p450 1A1, and 1B1, then by epoxide hydrolase, glutathione transferase, UDP-glucuronosyltransferase, sulfotransferase, NAD(P)H quinone oxidoreductase 1, and aldo-keto reductase they’re </a:t>
            </a:r>
            <a:r>
              <a:rPr lang="en"/>
              <a:t>transformed into their carcinogenic forms, and cause cancer in the long term by bonding covalently to DNA molecules and increasing mutation rate.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Shape 87"/>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88" name="Shape 88"/>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PAHs levels in sediment and the atmosphere have been decreasing slowly from 1997 to 2012 but still are available in levels higher than the 10ugm/3 that was deemed the limit by the environmental protection agency. These high levels of </a:t>
            </a:r>
            <a:r>
              <a:rPr lang="en"/>
              <a:t>PAH, when metabolized by humans, have acute and long term effects that are detrimental to urban areas, which are typically very polluted.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Shape 94"/>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95" name="Shape 95"/>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5" name="Shape 105"/>
        <p:cNvGrpSpPr/>
        <p:nvPr/>
      </p:nvGrpSpPr>
      <p:grpSpPr>
        <a:xfrm>
          <a:off x="0" y="0"/>
          <a:ext cx="0" cy="0"/>
          <a:chOff x="0" y="0"/>
          <a:chExt cx="0" cy="0"/>
        </a:xfrm>
      </p:grpSpPr>
      <p:sp>
        <p:nvSpPr>
          <p:cNvPr id="106" name="Shape 106"/>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07" name="Shape 107"/>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We’ve decided to create a genetically modified organism using  S. acidocaldarius, a thermophilic bacterium that can survive anaerobic conditions, along with genes that code for Versatile peroxidase, </a:t>
            </a:r>
            <a:r>
              <a:rPr lang="en"/>
              <a:t>mn-peroxidase, and laccase from</a:t>
            </a:r>
            <a:r>
              <a:rPr lang="en"/>
              <a:t> P. Chrysosporium along with a PAH receptor attached to a promoter that would increase transcription of the genes that code for the aforementioned enzymes. These enzymes would turn the PAHs into H20 and </a:t>
            </a:r>
            <a:r>
              <a:rPr lang="en"/>
              <a:t>CO2, generate energy, reduce PAH levels, and can be used almost anywhere using an aerosol spray as a delivery system. For example, the bacteria can be sprayed into smoke stacks of coal factories, into exhaust pipes of cars, on the dirt near mining sites, on walls in urban areas, practically anywhere where PAHs may be in high levels.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0" name="Shape 110"/>
        <p:cNvGrpSpPr/>
        <p:nvPr/>
      </p:nvGrpSpPr>
      <p:grpSpPr>
        <a:xfrm>
          <a:off x="0" y="0"/>
          <a:ext cx="0" cy="0"/>
          <a:chOff x="0" y="0"/>
          <a:chExt cx="0" cy="0"/>
        </a:xfrm>
      </p:grpSpPr>
      <p:sp>
        <p:nvSpPr>
          <p:cNvPr id="111" name="Shape 111"/>
          <p:cNvSpPr/>
          <p:nvPr>
            <p:ph idx="2" type="sldImg"/>
          </p:nvPr>
        </p:nvSpPr>
        <p:spPr>
          <a:xfrm>
            <a:off x="381187" y="685800"/>
            <a:ext cx="6096299" cy="3429000"/>
          </a:xfrm>
          <a:custGeom>
            <a:pathLst>
              <a:path extrusionOk="0" h="120000" w="120000">
                <a:moveTo>
                  <a:pt x="0" y="0"/>
                </a:moveTo>
                <a:lnTo>
                  <a:pt x="120000" y="0"/>
                </a:lnTo>
                <a:lnTo>
                  <a:pt x="120000" y="120000"/>
                </a:lnTo>
                <a:lnTo>
                  <a:pt x="0" y="120000"/>
                </a:lnTo>
                <a:close/>
              </a:path>
            </a:pathLst>
          </a:custGeom>
        </p:spPr>
      </p:sp>
      <p:sp>
        <p:nvSpPr>
          <p:cNvPr id="112" name="Shape 112"/>
          <p:cNvSpPr txBox="1"/>
          <p:nvPr>
            <p:ph idx="1" type="body"/>
          </p:nvPr>
        </p:nvSpPr>
        <p:spPr>
          <a:xfrm>
            <a:off x="685800" y="4343400"/>
            <a:ext cx="5486399" cy="4114800"/>
          </a:xfrm>
          <a:prstGeom prst="rect">
            <a:avLst/>
          </a:prstGeom>
        </p:spPr>
        <p:txBody>
          <a:bodyPr anchorCtr="0" anchor="t" bIns="91425" lIns="91425" rIns="91425" tIns="91425">
            <a:noAutofit/>
          </a:bodyPr>
          <a:lstStyle/>
          <a:p>
            <a:pPr lvl="0">
              <a:spcBef>
                <a:spcPts val="0"/>
              </a:spcBef>
              <a:buNone/>
            </a:pPr>
            <a:r>
              <a:rPr lang="en"/>
              <a:t>In this slide, a diagram of our system is provided. When PAHs bind to the PAH receptor, a </a:t>
            </a:r>
            <a:r>
              <a:rPr lang="en"/>
              <a:t>cofactor is activated and it promotes transcription of both the manganese peroxidase and the laccase. The PAH then diffuses through the cell membrane and goes through a set of catabolic oxidation reactions with manganese peroxidase, laccase, and versatile peroxidase in order to release energy, CO2, and water. PAHs are a result of incomplete combustion, these enzymes somewhat complete that combustion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7" name="Shape 157"/>
        <p:cNvGrpSpPr/>
        <p:nvPr/>
      </p:nvGrpSpPr>
      <p:grpSpPr>
        <a:xfrm>
          <a:off x="0" y="0"/>
          <a:ext cx="0" cy="0"/>
          <a:chOff x="0" y="0"/>
          <a:chExt cx="0" cy="0"/>
        </a:xfrm>
      </p:grpSpPr>
      <p:sp>
        <p:nvSpPr>
          <p:cNvPr id="158" name="Shape 158"/>
          <p:cNvSpPr/>
          <p:nvPr>
            <p:ph idx="2" type="sldImg"/>
          </p:nvPr>
        </p:nvSpPr>
        <p:spPr>
          <a:xfrm>
            <a:off x="381300" y="685800"/>
            <a:ext cx="6096000" cy="3429000"/>
          </a:xfrm>
          <a:custGeom>
            <a:pathLst>
              <a:path extrusionOk="0" h="120000" w="120000">
                <a:moveTo>
                  <a:pt x="0" y="0"/>
                </a:moveTo>
                <a:lnTo>
                  <a:pt x="120000" y="0"/>
                </a:lnTo>
                <a:lnTo>
                  <a:pt x="120000" y="120000"/>
                </a:lnTo>
                <a:lnTo>
                  <a:pt x="0" y="120000"/>
                </a:lnTo>
                <a:close/>
              </a:path>
            </a:pathLst>
          </a:custGeom>
        </p:spPr>
      </p:sp>
      <p:sp>
        <p:nvSpPr>
          <p:cNvPr id="159" name="Shape 159"/>
          <p:cNvSpPr txBox="1"/>
          <p:nvPr>
            <p:ph idx="1" type="body"/>
          </p:nvPr>
        </p:nvSpPr>
        <p:spPr>
          <a:xfrm>
            <a:off x="685800" y="4343400"/>
            <a:ext cx="5486400" cy="4114800"/>
          </a:xfrm>
          <a:prstGeom prst="rect">
            <a:avLst/>
          </a:prstGeom>
        </p:spPr>
        <p:txBody>
          <a:bodyPr anchorCtr="0" anchor="t" bIns="91425" lIns="91425" rIns="91425" tIns="91425">
            <a:noAutofit/>
          </a:bodyPr>
          <a:lstStyle/>
          <a:p>
            <a:pPr lvl="0">
              <a:spcBef>
                <a:spcPts val="0"/>
              </a:spcBef>
              <a:buNone/>
            </a:pPr>
            <a:r>
              <a:rPr lang="en"/>
              <a:t>This is a truth table based on an OR gate. - (explain results of the table).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
  <p:cSld name="Title slide">
    <p:bg>
      <p:bgPr>
        <a:solidFill>
          <a:schemeClr val="dk1"/>
        </a:solidFill>
      </p:bgPr>
    </p:bg>
    <p:spTree>
      <p:nvGrpSpPr>
        <p:cNvPr id="9" name="Shape 9"/>
        <p:cNvGrpSpPr/>
        <p:nvPr/>
      </p:nvGrpSpPr>
      <p:grpSpPr>
        <a:xfrm>
          <a:off x="0" y="0"/>
          <a:ext cx="0" cy="0"/>
          <a:chOff x="0" y="0"/>
          <a:chExt cx="0" cy="0"/>
        </a:xfrm>
      </p:grpSpPr>
      <p:sp>
        <p:nvSpPr>
          <p:cNvPr id="10" name="Shape 10"/>
          <p:cNvSpPr/>
          <p:nvPr/>
        </p:nvSpPr>
        <p:spPr>
          <a:xfrm>
            <a:off x="0" y="100"/>
            <a:ext cx="9144000" cy="1711799"/>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cxnSp>
        <p:nvCxnSpPr>
          <p:cNvPr id="11" name="Shape 11"/>
          <p:cNvCxnSpPr/>
          <p:nvPr/>
        </p:nvCxnSpPr>
        <p:spPr>
          <a:xfrm>
            <a:off x="641934" y="3597500"/>
            <a:ext cx="390299" cy="0"/>
          </a:xfrm>
          <a:prstGeom prst="straightConnector1">
            <a:avLst/>
          </a:prstGeom>
          <a:noFill/>
          <a:ln cap="flat" cmpd="sng" w="28575">
            <a:solidFill>
              <a:schemeClr val="accent1"/>
            </a:solidFill>
            <a:prstDash val="solid"/>
            <a:round/>
            <a:headEnd len="med" w="med" type="none"/>
            <a:tailEnd len="med" w="med" type="none"/>
          </a:ln>
        </p:spPr>
      </p:cxnSp>
      <p:sp>
        <p:nvSpPr>
          <p:cNvPr id="12" name="Shape 12"/>
          <p:cNvSpPr txBox="1"/>
          <p:nvPr>
            <p:ph type="ctrTitle"/>
          </p:nvPr>
        </p:nvSpPr>
        <p:spPr>
          <a:xfrm>
            <a:off x="512700" y="1893300"/>
            <a:ext cx="8118599" cy="1522800"/>
          </a:xfrm>
          <a:prstGeom prst="rect">
            <a:avLst/>
          </a:prstGeom>
        </p:spPr>
        <p:txBody>
          <a:bodyPr anchorCtr="0" anchor="b" bIns="91425" lIns="91425" rIns="91425" tIns="91425"/>
          <a:lstStyle>
            <a:lvl1pPr lvl="0">
              <a:spcBef>
                <a:spcPts val="0"/>
              </a:spcBef>
              <a:buClr>
                <a:schemeClr val="accent1"/>
              </a:buClr>
              <a:buSzPct val="100000"/>
              <a:defRPr sz="4200">
                <a:solidFill>
                  <a:schemeClr val="accent1"/>
                </a:solidFill>
              </a:defRPr>
            </a:lvl1pPr>
            <a:lvl2pPr lvl="1">
              <a:spcBef>
                <a:spcPts val="0"/>
              </a:spcBef>
              <a:buClr>
                <a:schemeClr val="accent1"/>
              </a:buClr>
              <a:buSzPct val="100000"/>
              <a:defRPr sz="4200">
                <a:solidFill>
                  <a:schemeClr val="accent1"/>
                </a:solidFill>
              </a:defRPr>
            </a:lvl2pPr>
            <a:lvl3pPr lvl="2">
              <a:spcBef>
                <a:spcPts val="0"/>
              </a:spcBef>
              <a:buClr>
                <a:schemeClr val="accent1"/>
              </a:buClr>
              <a:buSzPct val="100000"/>
              <a:defRPr sz="4200">
                <a:solidFill>
                  <a:schemeClr val="accent1"/>
                </a:solidFill>
              </a:defRPr>
            </a:lvl3pPr>
            <a:lvl4pPr lvl="3">
              <a:spcBef>
                <a:spcPts val="0"/>
              </a:spcBef>
              <a:buClr>
                <a:schemeClr val="accent1"/>
              </a:buClr>
              <a:buSzPct val="100000"/>
              <a:defRPr sz="4200">
                <a:solidFill>
                  <a:schemeClr val="accent1"/>
                </a:solidFill>
              </a:defRPr>
            </a:lvl4pPr>
            <a:lvl5pPr lvl="4">
              <a:spcBef>
                <a:spcPts val="0"/>
              </a:spcBef>
              <a:buClr>
                <a:schemeClr val="accent1"/>
              </a:buClr>
              <a:buSzPct val="100000"/>
              <a:defRPr sz="4200">
                <a:solidFill>
                  <a:schemeClr val="accent1"/>
                </a:solidFill>
              </a:defRPr>
            </a:lvl5pPr>
            <a:lvl6pPr lvl="5">
              <a:spcBef>
                <a:spcPts val="0"/>
              </a:spcBef>
              <a:buClr>
                <a:schemeClr val="accent1"/>
              </a:buClr>
              <a:buSzPct val="100000"/>
              <a:defRPr sz="4200">
                <a:solidFill>
                  <a:schemeClr val="accent1"/>
                </a:solidFill>
              </a:defRPr>
            </a:lvl6pPr>
            <a:lvl7pPr lvl="6">
              <a:spcBef>
                <a:spcPts val="0"/>
              </a:spcBef>
              <a:buClr>
                <a:schemeClr val="accent1"/>
              </a:buClr>
              <a:buSzPct val="100000"/>
              <a:defRPr sz="4200">
                <a:solidFill>
                  <a:schemeClr val="accent1"/>
                </a:solidFill>
              </a:defRPr>
            </a:lvl7pPr>
            <a:lvl8pPr lvl="7">
              <a:spcBef>
                <a:spcPts val="0"/>
              </a:spcBef>
              <a:buClr>
                <a:schemeClr val="accent1"/>
              </a:buClr>
              <a:buSzPct val="100000"/>
              <a:defRPr sz="4200">
                <a:solidFill>
                  <a:schemeClr val="accent1"/>
                </a:solidFill>
              </a:defRPr>
            </a:lvl8pPr>
            <a:lvl9pPr lvl="8">
              <a:spcBef>
                <a:spcPts val="0"/>
              </a:spcBef>
              <a:buClr>
                <a:schemeClr val="accent1"/>
              </a:buClr>
              <a:buSzPct val="100000"/>
              <a:defRPr sz="4200">
                <a:solidFill>
                  <a:schemeClr val="accent1"/>
                </a:solidFill>
              </a:defRPr>
            </a:lvl9pPr>
          </a:lstStyle>
          <a:p/>
        </p:txBody>
      </p:sp>
      <p:sp>
        <p:nvSpPr>
          <p:cNvPr id="13" name="Shape 13"/>
          <p:cNvSpPr txBox="1"/>
          <p:nvPr>
            <p:ph idx="1" type="subTitle"/>
          </p:nvPr>
        </p:nvSpPr>
        <p:spPr>
          <a:xfrm>
            <a:off x="512700" y="3840639"/>
            <a:ext cx="8118599" cy="787499"/>
          </a:xfrm>
          <a:prstGeom prst="rect">
            <a:avLst/>
          </a:prstGeom>
        </p:spPr>
        <p:txBody>
          <a:bodyPr anchorCtr="0" anchor="t" bIns="91425" lIns="91425" rIns="91425" tIns="91425"/>
          <a:lstStyle>
            <a:lvl1pPr lvl="0">
              <a:lnSpc>
                <a:spcPct val="100000"/>
              </a:lnSpc>
              <a:spcBef>
                <a:spcPts val="0"/>
              </a:spcBef>
              <a:spcAft>
                <a:spcPts val="0"/>
              </a:spcAft>
              <a:buClr>
                <a:schemeClr val="accent2"/>
              </a:buClr>
              <a:buSzPct val="100000"/>
              <a:buNone/>
              <a:defRPr sz="2400">
                <a:solidFill>
                  <a:schemeClr val="accent2"/>
                </a:solidFill>
              </a:defRPr>
            </a:lvl1pPr>
            <a:lvl2pPr lvl="1">
              <a:lnSpc>
                <a:spcPct val="100000"/>
              </a:lnSpc>
              <a:spcBef>
                <a:spcPts val="0"/>
              </a:spcBef>
              <a:spcAft>
                <a:spcPts val="0"/>
              </a:spcAft>
              <a:buClr>
                <a:schemeClr val="accent2"/>
              </a:buClr>
              <a:buSzPct val="100000"/>
              <a:buNone/>
              <a:defRPr sz="2400">
                <a:solidFill>
                  <a:schemeClr val="accent2"/>
                </a:solidFill>
              </a:defRPr>
            </a:lvl2pPr>
            <a:lvl3pPr lvl="2">
              <a:lnSpc>
                <a:spcPct val="100000"/>
              </a:lnSpc>
              <a:spcBef>
                <a:spcPts val="0"/>
              </a:spcBef>
              <a:spcAft>
                <a:spcPts val="0"/>
              </a:spcAft>
              <a:buClr>
                <a:schemeClr val="accent2"/>
              </a:buClr>
              <a:buSzPct val="100000"/>
              <a:buNone/>
              <a:defRPr sz="2400">
                <a:solidFill>
                  <a:schemeClr val="accent2"/>
                </a:solidFill>
              </a:defRPr>
            </a:lvl3pPr>
            <a:lvl4pPr lvl="3">
              <a:lnSpc>
                <a:spcPct val="100000"/>
              </a:lnSpc>
              <a:spcBef>
                <a:spcPts val="0"/>
              </a:spcBef>
              <a:spcAft>
                <a:spcPts val="0"/>
              </a:spcAft>
              <a:buClr>
                <a:schemeClr val="accent2"/>
              </a:buClr>
              <a:buSzPct val="100000"/>
              <a:buNone/>
              <a:defRPr sz="2400">
                <a:solidFill>
                  <a:schemeClr val="accent2"/>
                </a:solidFill>
              </a:defRPr>
            </a:lvl4pPr>
            <a:lvl5pPr lvl="4">
              <a:lnSpc>
                <a:spcPct val="100000"/>
              </a:lnSpc>
              <a:spcBef>
                <a:spcPts val="0"/>
              </a:spcBef>
              <a:spcAft>
                <a:spcPts val="0"/>
              </a:spcAft>
              <a:buClr>
                <a:schemeClr val="accent2"/>
              </a:buClr>
              <a:buSzPct val="100000"/>
              <a:buNone/>
              <a:defRPr sz="2400">
                <a:solidFill>
                  <a:schemeClr val="accent2"/>
                </a:solidFill>
              </a:defRPr>
            </a:lvl5pPr>
            <a:lvl6pPr lvl="5">
              <a:lnSpc>
                <a:spcPct val="100000"/>
              </a:lnSpc>
              <a:spcBef>
                <a:spcPts val="0"/>
              </a:spcBef>
              <a:spcAft>
                <a:spcPts val="0"/>
              </a:spcAft>
              <a:buClr>
                <a:schemeClr val="accent2"/>
              </a:buClr>
              <a:buSzPct val="100000"/>
              <a:buNone/>
              <a:defRPr sz="2400">
                <a:solidFill>
                  <a:schemeClr val="accent2"/>
                </a:solidFill>
              </a:defRPr>
            </a:lvl6pPr>
            <a:lvl7pPr lvl="6">
              <a:lnSpc>
                <a:spcPct val="100000"/>
              </a:lnSpc>
              <a:spcBef>
                <a:spcPts val="0"/>
              </a:spcBef>
              <a:spcAft>
                <a:spcPts val="0"/>
              </a:spcAft>
              <a:buClr>
                <a:schemeClr val="accent2"/>
              </a:buClr>
              <a:buSzPct val="100000"/>
              <a:buNone/>
              <a:defRPr sz="2400">
                <a:solidFill>
                  <a:schemeClr val="accent2"/>
                </a:solidFill>
              </a:defRPr>
            </a:lvl7pPr>
            <a:lvl8pPr lvl="7">
              <a:lnSpc>
                <a:spcPct val="100000"/>
              </a:lnSpc>
              <a:spcBef>
                <a:spcPts val="0"/>
              </a:spcBef>
              <a:spcAft>
                <a:spcPts val="0"/>
              </a:spcAft>
              <a:buClr>
                <a:schemeClr val="accent2"/>
              </a:buClr>
              <a:buSzPct val="100000"/>
              <a:buNone/>
              <a:defRPr sz="2400">
                <a:solidFill>
                  <a:schemeClr val="accent2"/>
                </a:solidFill>
              </a:defRPr>
            </a:lvl8pPr>
            <a:lvl9pPr lvl="8">
              <a:lnSpc>
                <a:spcPct val="100000"/>
              </a:lnSpc>
              <a:spcBef>
                <a:spcPts val="0"/>
              </a:spcBef>
              <a:spcAft>
                <a:spcPts val="0"/>
              </a:spcAft>
              <a:buClr>
                <a:schemeClr val="accent2"/>
              </a:buClr>
              <a:buSzPct val="100000"/>
              <a:buNone/>
              <a:defRPr sz="2400">
                <a:solidFill>
                  <a:schemeClr val="accent2"/>
                </a:solidFill>
              </a:defRPr>
            </a:lvl9pPr>
          </a:lstStyle>
          <a:p/>
        </p:txBody>
      </p:sp>
      <p:sp>
        <p:nvSpPr>
          <p:cNvPr id="14" name="Shape 14"/>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accent1"/>
                </a:solidFill>
              </a:rPr>
              <a:t>‹#›</a:t>
            </a:fld>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Big number">
    <p:spTree>
      <p:nvGrpSpPr>
        <p:cNvPr id="49" name="Shape 49"/>
        <p:cNvGrpSpPr/>
        <p:nvPr/>
      </p:nvGrpSpPr>
      <p:grpSpPr>
        <a:xfrm>
          <a:off x="0" y="0"/>
          <a:ext cx="0" cy="0"/>
          <a:chOff x="0" y="0"/>
          <a:chExt cx="0" cy="0"/>
        </a:xfrm>
      </p:grpSpPr>
      <p:sp>
        <p:nvSpPr>
          <p:cNvPr id="50" name="Shape 50"/>
          <p:cNvSpPr txBox="1"/>
          <p:nvPr>
            <p:ph type="title"/>
          </p:nvPr>
        </p:nvSpPr>
        <p:spPr>
          <a:xfrm>
            <a:off x="311700" y="1039650"/>
            <a:ext cx="8520599" cy="2106299"/>
          </a:xfrm>
          <a:prstGeom prst="rect">
            <a:avLst/>
          </a:prstGeom>
        </p:spPr>
        <p:txBody>
          <a:bodyPr anchorCtr="0" anchor="b" bIns="91425" lIns="91425" rIns="91425" tIns="91425"/>
          <a:lstStyle>
            <a:lvl1pPr lvl="0" algn="ctr">
              <a:spcBef>
                <a:spcPts val="0"/>
              </a:spcBef>
              <a:buSzPct val="100000"/>
              <a:defRPr b="1" sz="14000"/>
            </a:lvl1pPr>
            <a:lvl2pPr lvl="1" algn="ctr">
              <a:spcBef>
                <a:spcPts val="0"/>
              </a:spcBef>
              <a:buSzPct val="100000"/>
              <a:defRPr b="1" sz="14000"/>
            </a:lvl2pPr>
            <a:lvl3pPr lvl="2" algn="ctr">
              <a:spcBef>
                <a:spcPts val="0"/>
              </a:spcBef>
              <a:buSzPct val="100000"/>
              <a:defRPr b="1" sz="14000"/>
            </a:lvl3pPr>
            <a:lvl4pPr lvl="3" algn="ctr">
              <a:spcBef>
                <a:spcPts val="0"/>
              </a:spcBef>
              <a:buSzPct val="100000"/>
              <a:defRPr b="1" sz="14000"/>
            </a:lvl4pPr>
            <a:lvl5pPr lvl="4" algn="ctr">
              <a:spcBef>
                <a:spcPts val="0"/>
              </a:spcBef>
              <a:buSzPct val="100000"/>
              <a:defRPr b="1" sz="14000"/>
            </a:lvl5pPr>
            <a:lvl6pPr lvl="5" algn="ctr">
              <a:spcBef>
                <a:spcPts val="0"/>
              </a:spcBef>
              <a:buSzPct val="100000"/>
              <a:defRPr b="1" sz="14000"/>
            </a:lvl6pPr>
            <a:lvl7pPr lvl="6" algn="ctr">
              <a:spcBef>
                <a:spcPts val="0"/>
              </a:spcBef>
              <a:buSzPct val="100000"/>
              <a:defRPr b="1" sz="14000"/>
            </a:lvl7pPr>
            <a:lvl8pPr lvl="7" algn="ctr">
              <a:spcBef>
                <a:spcPts val="0"/>
              </a:spcBef>
              <a:buSzPct val="100000"/>
              <a:defRPr b="1" sz="14000"/>
            </a:lvl8pPr>
            <a:lvl9pPr lvl="8" algn="ctr">
              <a:spcBef>
                <a:spcPts val="0"/>
              </a:spcBef>
              <a:buSzPct val="100000"/>
              <a:defRPr b="1" sz="14000"/>
            </a:lvl9pPr>
          </a:lstStyle>
          <a:p/>
        </p:txBody>
      </p:sp>
      <p:sp>
        <p:nvSpPr>
          <p:cNvPr id="51" name="Shape 51"/>
          <p:cNvSpPr txBox="1"/>
          <p:nvPr>
            <p:ph idx="1" type="body"/>
          </p:nvPr>
        </p:nvSpPr>
        <p:spPr>
          <a:xfrm>
            <a:off x="311700" y="3228425"/>
            <a:ext cx="8520599" cy="1300800"/>
          </a:xfrm>
          <a:prstGeom prst="rect">
            <a:avLst/>
          </a:prstGeom>
        </p:spPr>
        <p:txBody>
          <a:bodyPr anchorCtr="0" anchor="t" bIns="91425" lIns="91425" rIns="91425" tIns="91425"/>
          <a:lstStyle>
            <a:lvl1pPr lvl="0" algn="ctr">
              <a:spcBef>
                <a:spcPts val="0"/>
              </a:spcBef>
              <a:defRPr/>
            </a:lvl1pPr>
            <a:lvl2pPr lvl="1" algn="ctr">
              <a:spcBef>
                <a:spcPts val="0"/>
              </a:spcBef>
              <a:defRPr/>
            </a:lvl2pPr>
            <a:lvl3pPr lvl="2" algn="ctr">
              <a:spcBef>
                <a:spcPts val="0"/>
              </a:spcBef>
              <a:defRPr/>
            </a:lvl3pPr>
            <a:lvl4pPr lvl="3" algn="ctr">
              <a:spcBef>
                <a:spcPts val="0"/>
              </a:spcBef>
              <a:defRPr/>
            </a:lvl4pPr>
            <a:lvl5pPr lvl="4" algn="ctr">
              <a:spcBef>
                <a:spcPts val="0"/>
              </a:spcBef>
              <a:defRPr/>
            </a:lvl5pPr>
            <a:lvl6pPr lvl="5" algn="ctr">
              <a:spcBef>
                <a:spcPts val="0"/>
              </a:spcBef>
              <a:defRPr/>
            </a:lvl6pPr>
            <a:lvl7pPr lvl="6" algn="ctr">
              <a:spcBef>
                <a:spcPts val="0"/>
              </a:spcBef>
              <a:defRPr/>
            </a:lvl7pPr>
            <a:lvl8pPr lvl="7" algn="ctr">
              <a:spcBef>
                <a:spcPts val="0"/>
              </a:spcBef>
              <a:defRPr/>
            </a:lvl8pPr>
            <a:lvl9pPr lvl="8" algn="ctr">
              <a:spcBef>
                <a:spcPts val="0"/>
              </a:spcBef>
              <a:defRPr/>
            </a:lvl9pPr>
          </a:lstStyle>
          <a:p/>
        </p:txBody>
      </p:sp>
      <p:sp>
        <p:nvSpPr>
          <p:cNvPr id="52" name="Shape 52"/>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blank">
  <p:cSld name="Blank">
    <p:spTree>
      <p:nvGrpSpPr>
        <p:cNvPr id="53" name="Shape 53"/>
        <p:cNvGrpSpPr/>
        <p:nvPr/>
      </p:nvGrpSpPr>
      <p:grpSpPr>
        <a:xfrm>
          <a:off x="0" y="0"/>
          <a:ext cx="0" cy="0"/>
          <a:chOff x="0" y="0"/>
          <a:chExt cx="0" cy="0"/>
        </a:xfrm>
      </p:grpSpPr>
      <p:sp>
        <p:nvSpPr>
          <p:cNvPr id="54" name="Shape 54"/>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secHead">
  <p:cSld name="Section header">
    <p:bg>
      <p:bgPr>
        <a:solidFill>
          <a:schemeClr val="dk1"/>
        </a:solidFill>
      </p:bgPr>
    </p:bg>
    <p:spTree>
      <p:nvGrpSpPr>
        <p:cNvPr id="15" name="Shape 15"/>
        <p:cNvGrpSpPr/>
        <p:nvPr/>
      </p:nvGrpSpPr>
      <p:grpSpPr>
        <a:xfrm>
          <a:off x="0" y="0"/>
          <a:ext cx="0" cy="0"/>
          <a:chOff x="0" y="0"/>
          <a:chExt cx="0" cy="0"/>
        </a:xfrm>
      </p:grpSpPr>
      <p:cxnSp>
        <p:nvCxnSpPr>
          <p:cNvPr id="16" name="Shape 16"/>
          <p:cNvCxnSpPr/>
          <p:nvPr/>
        </p:nvCxnSpPr>
        <p:spPr>
          <a:xfrm>
            <a:off x="641934" y="3597500"/>
            <a:ext cx="390299" cy="0"/>
          </a:xfrm>
          <a:prstGeom prst="straightConnector1">
            <a:avLst/>
          </a:prstGeom>
          <a:noFill/>
          <a:ln cap="flat" cmpd="sng" w="28575">
            <a:solidFill>
              <a:schemeClr val="lt2"/>
            </a:solidFill>
            <a:prstDash val="solid"/>
            <a:round/>
            <a:headEnd len="med" w="med" type="none"/>
            <a:tailEnd len="med" w="med" type="none"/>
          </a:ln>
        </p:spPr>
      </p:cxnSp>
      <p:sp>
        <p:nvSpPr>
          <p:cNvPr id="17" name="Shape 17"/>
          <p:cNvSpPr txBox="1"/>
          <p:nvPr>
            <p:ph type="title"/>
          </p:nvPr>
        </p:nvSpPr>
        <p:spPr>
          <a:xfrm>
            <a:off x="512700" y="1893300"/>
            <a:ext cx="8118599" cy="1522800"/>
          </a:xfrm>
          <a:prstGeom prst="rect">
            <a:avLst/>
          </a:prstGeom>
        </p:spPr>
        <p:txBody>
          <a:bodyPr anchorCtr="0" anchor="b" bIns="91425" lIns="91425" rIns="91425" tIns="91425"/>
          <a:lstStyle>
            <a:lvl1pPr lvl="0">
              <a:spcBef>
                <a:spcPts val="0"/>
              </a:spcBef>
              <a:buClr>
                <a:schemeClr val="accent1"/>
              </a:buClr>
              <a:buSzPct val="100000"/>
              <a:defRPr sz="6000">
                <a:solidFill>
                  <a:schemeClr val="accent1"/>
                </a:solidFill>
              </a:defRPr>
            </a:lvl1pPr>
            <a:lvl2pPr lvl="1">
              <a:spcBef>
                <a:spcPts val="0"/>
              </a:spcBef>
              <a:buClr>
                <a:schemeClr val="accent1"/>
              </a:buClr>
              <a:buSzPct val="100000"/>
              <a:defRPr sz="6000">
                <a:solidFill>
                  <a:schemeClr val="accent1"/>
                </a:solidFill>
              </a:defRPr>
            </a:lvl2pPr>
            <a:lvl3pPr lvl="2">
              <a:spcBef>
                <a:spcPts val="0"/>
              </a:spcBef>
              <a:buClr>
                <a:schemeClr val="accent1"/>
              </a:buClr>
              <a:buSzPct val="100000"/>
              <a:defRPr sz="6000">
                <a:solidFill>
                  <a:schemeClr val="accent1"/>
                </a:solidFill>
              </a:defRPr>
            </a:lvl3pPr>
            <a:lvl4pPr lvl="3">
              <a:spcBef>
                <a:spcPts val="0"/>
              </a:spcBef>
              <a:buClr>
                <a:schemeClr val="accent1"/>
              </a:buClr>
              <a:buSzPct val="100000"/>
              <a:defRPr sz="6000">
                <a:solidFill>
                  <a:schemeClr val="accent1"/>
                </a:solidFill>
              </a:defRPr>
            </a:lvl4pPr>
            <a:lvl5pPr lvl="4">
              <a:spcBef>
                <a:spcPts val="0"/>
              </a:spcBef>
              <a:buClr>
                <a:schemeClr val="accent1"/>
              </a:buClr>
              <a:buSzPct val="100000"/>
              <a:defRPr sz="6000">
                <a:solidFill>
                  <a:schemeClr val="accent1"/>
                </a:solidFill>
              </a:defRPr>
            </a:lvl5pPr>
            <a:lvl6pPr lvl="5">
              <a:spcBef>
                <a:spcPts val="0"/>
              </a:spcBef>
              <a:buClr>
                <a:schemeClr val="accent1"/>
              </a:buClr>
              <a:buSzPct val="100000"/>
              <a:defRPr sz="6000">
                <a:solidFill>
                  <a:schemeClr val="accent1"/>
                </a:solidFill>
              </a:defRPr>
            </a:lvl6pPr>
            <a:lvl7pPr lvl="6">
              <a:spcBef>
                <a:spcPts val="0"/>
              </a:spcBef>
              <a:buClr>
                <a:schemeClr val="accent1"/>
              </a:buClr>
              <a:buSzPct val="100000"/>
              <a:defRPr sz="6000">
                <a:solidFill>
                  <a:schemeClr val="accent1"/>
                </a:solidFill>
              </a:defRPr>
            </a:lvl7pPr>
            <a:lvl8pPr lvl="7">
              <a:spcBef>
                <a:spcPts val="0"/>
              </a:spcBef>
              <a:buClr>
                <a:schemeClr val="accent1"/>
              </a:buClr>
              <a:buSzPct val="100000"/>
              <a:defRPr sz="6000">
                <a:solidFill>
                  <a:schemeClr val="accent1"/>
                </a:solidFill>
              </a:defRPr>
            </a:lvl8pPr>
            <a:lvl9pPr lvl="8">
              <a:spcBef>
                <a:spcPts val="0"/>
              </a:spcBef>
              <a:buClr>
                <a:schemeClr val="accent1"/>
              </a:buClr>
              <a:buSzPct val="100000"/>
              <a:defRPr sz="6000">
                <a:solidFill>
                  <a:schemeClr val="accent1"/>
                </a:solidFill>
              </a:defRPr>
            </a:lvl9pPr>
          </a:lstStyle>
          <a:p/>
        </p:txBody>
      </p:sp>
      <p:sp>
        <p:nvSpPr>
          <p:cNvPr id="18" name="Shape 18"/>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accent1"/>
                </a:solidFill>
              </a:rPr>
              <a:t>‹#›</a:t>
            </a:fld>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x">
  <p:cSld name="Title and body">
    <p:spTree>
      <p:nvGrpSpPr>
        <p:cNvPr id="19" name="Shape 19"/>
        <p:cNvGrpSpPr/>
        <p:nvPr/>
      </p:nvGrpSpPr>
      <p:grpSpPr>
        <a:xfrm>
          <a:off x="0" y="0"/>
          <a:ext cx="0" cy="0"/>
          <a:chOff x="0" y="0"/>
          <a:chExt cx="0" cy="0"/>
        </a:xfrm>
      </p:grpSpPr>
      <p:sp>
        <p:nvSpPr>
          <p:cNvPr id="20" name="Shape 20"/>
          <p:cNvSpPr/>
          <p:nvPr/>
        </p:nvSpPr>
        <p:spPr>
          <a:xfrm>
            <a:off x="0" y="5045700"/>
            <a:ext cx="9144000" cy="97800"/>
          </a:xfrm>
          <a:prstGeom prst="rect">
            <a:avLst/>
          </a:prstGeom>
          <a:solidFill>
            <a:schemeClr val="lt2"/>
          </a:solidFill>
          <a:ln>
            <a:noFill/>
          </a:ln>
        </p:spPr>
        <p:txBody>
          <a:bodyPr anchorCtr="0" anchor="ctr" bIns="91425" lIns="91425" rIns="91425" tIns="91425">
            <a:noAutofit/>
          </a:bodyPr>
          <a:lstStyle/>
          <a:p>
            <a:pPr lvl="0">
              <a:spcBef>
                <a:spcPts val="0"/>
              </a:spcBef>
              <a:buNone/>
            </a:pPr>
            <a:r>
              <a:t/>
            </a:r>
            <a:endParaRPr/>
          </a:p>
        </p:txBody>
      </p:sp>
      <p:sp>
        <p:nvSpPr>
          <p:cNvPr id="21" name="Shape 21"/>
          <p:cNvSpPr txBox="1"/>
          <p:nvPr>
            <p:ph type="title"/>
          </p:nvPr>
        </p:nvSpPr>
        <p:spPr>
          <a:xfrm>
            <a:off x="311700" y="445025"/>
            <a:ext cx="8520599" cy="613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2" name="Shape 22"/>
          <p:cNvSpPr txBox="1"/>
          <p:nvPr>
            <p:ph idx="1" type="body"/>
          </p:nvPr>
        </p:nvSpPr>
        <p:spPr>
          <a:xfrm>
            <a:off x="311700" y="1171600"/>
            <a:ext cx="8520599" cy="3397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3" name="Shape 23"/>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woColTx">
  <p:cSld name="Title and two columns">
    <p:spTree>
      <p:nvGrpSpPr>
        <p:cNvPr id="24" name="Shape 24"/>
        <p:cNvGrpSpPr/>
        <p:nvPr/>
      </p:nvGrpSpPr>
      <p:grpSpPr>
        <a:xfrm>
          <a:off x="0" y="0"/>
          <a:ext cx="0" cy="0"/>
          <a:chOff x="0" y="0"/>
          <a:chExt cx="0" cy="0"/>
        </a:xfrm>
      </p:grpSpPr>
      <p:sp>
        <p:nvSpPr>
          <p:cNvPr id="25" name="Shape 25"/>
          <p:cNvSpPr txBox="1"/>
          <p:nvPr>
            <p:ph type="title"/>
          </p:nvPr>
        </p:nvSpPr>
        <p:spPr>
          <a:xfrm>
            <a:off x="311700" y="445025"/>
            <a:ext cx="8520599" cy="613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26" name="Shape 26"/>
          <p:cNvSpPr txBox="1"/>
          <p:nvPr>
            <p:ph idx="1" type="body"/>
          </p:nvPr>
        </p:nvSpPr>
        <p:spPr>
          <a:xfrm>
            <a:off x="311700" y="1171675"/>
            <a:ext cx="3999899" cy="3397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7" name="Shape 27"/>
          <p:cNvSpPr txBox="1"/>
          <p:nvPr>
            <p:ph idx="2" type="body"/>
          </p:nvPr>
        </p:nvSpPr>
        <p:spPr>
          <a:xfrm>
            <a:off x="4832400" y="1171675"/>
            <a:ext cx="3999899" cy="3397200"/>
          </a:xfrm>
          <a:prstGeom prst="rect">
            <a:avLst/>
          </a:prstGeom>
        </p:spPr>
        <p:txBody>
          <a:bodyPr anchorCtr="0" anchor="t" bIns="91425" lIns="91425" rIns="91425" tIns="91425"/>
          <a:lstStyle>
            <a:lvl1pPr lvl="0">
              <a:spcBef>
                <a:spcPts val="0"/>
              </a:spcBef>
              <a:buSzPct val="100000"/>
              <a:defRPr sz="14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28" name="Shape 28"/>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type="titleOnly">
  <p:cSld name="Title only">
    <p:spTree>
      <p:nvGrpSpPr>
        <p:cNvPr id="29" name="Shape 29"/>
        <p:cNvGrpSpPr/>
        <p:nvPr/>
      </p:nvGrpSpPr>
      <p:grpSpPr>
        <a:xfrm>
          <a:off x="0" y="0"/>
          <a:ext cx="0" cy="0"/>
          <a:chOff x="0" y="0"/>
          <a:chExt cx="0" cy="0"/>
        </a:xfrm>
      </p:grpSpPr>
      <p:sp>
        <p:nvSpPr>
          <p:cNvPr id="30" name="Shape 30"/>
          <p:cNvSpPr txBox="1"/>
          <p:nvPr>
            <p:ph type="title"/>
          </p:nvPr>
        </p:nvSpPr>
        <p:spPr>
          <a:xfrm>
            <a:off x="311700" y="445025"/>
            <a:ext cx="8520599" cy="613200"/>
          </a:xfrm>
          <a:prstGeom prst="rect">
            <a:avLst/>
          </a:prstGeom>
        </p:spPr>
        <p:txBody>
          <a:bodyPr anchorCtr="0" anchor="t" bIns="91425" lIns="91425" rIns="91425" tIns="91425"/>
          <a:lstStyle>
            <a:lvl1pPr lvl="0">
              <a:spcBef>
                <a:spcPts val="0"/>
              </a:spcBef>
              <a:defRPr/>
            </a:lvl1pPr>
            <a:lvl2pPr lvl="1">
              <a:spcBef>
                <a:spcPts val="0"/>
              </a:spcBef>
              <a:defRPr/>
            </a:lvl2pPr>
            <a:lvl3pPr lvl="2">
              <a:spcBef>
                <a:spcPts val="0"/>
              </a:spcBef>
              <a:defRPr/>
            </a:lvl3pPr>
            <a:lvl4pPr lvl="3">
              <a:spcBef>
                <a:spcPts val="0"/>
              </a:spcBef>
              <a:defRPr/>
            </a:lvl4pPr>
            <a:lvl5pPr lvl="4">
              <a:spcBef>
                <a:spcPts val="0"/>
              </a:spcBef>
              <a:defRPr/>
            </a:lvl5pPr>
            <a:lvl6pPr lvl="5">
              <a:spcBef>
                <a:spcPts val="0"/>
              </a:spcBef>
              <a:defRPr/>
            </a:lvl6pPr>
            <a:lvl7pPr lvl="6">
              <a:spcBef>
                <a:spcPts val="0"/>
              </a:spcBef>
              <a:defRPr/>
            </a:lvl7pPr>
            <a:lvl8pPr lvl="7">
              <a:spcBef>
                <a:spcPts val="0"/>
              </a:spcBef>
              <a:defRPr/>
            </a:lvl8pPr>
            <a:lvl9pPr lvl="8">
              <a:spcBef>
                <a:spcPts val="0"/>
              </a:spcBef>
              <a:defRPr/>
            </a:lvl9pPr>
          </a:lstStyle>
          <a:p/>
        </p:txBody>
      </p:sp>
      <p:sp>
        <p:nvSpPr>
          <p:cNvPr id="31" name="Shape 31"/>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One column text">
    <p:spTree>
      <p:nvGrpSpPr>
        <p:cNvPr id="32" name="Shape 32"/>
        <p:cNvGrpSpPr/>
        <p:nvPr/>
      </p:nvGrpSpPr>
      <p:grpSpPr>
        <a:xfrm>
          <a:off x="0" y="0"/>
          <a:ext cx="0" cy="0"/>
          <a:chOff x="0" y="0"/>
          <a:chExt cx="0" cy="0"/>
        </a:xfrm>
      </p:grpSpPr>
      <p:sp>
        <p:nvSpPr>
          <p:cNvPr id="33" name="Shape 33"/>
          <p:cNvSpPr txBox="1"/>
          <p:nvPr>
            <p:ph type="title"/>
          </p:nvPr>
        </p:nvSpPr>
        <p:spPr>
          <a:xfrm>
            <a:off x="311700" y="555600"/>
            <a:ext cx="2807999" cy="755699"/>
          </a:xfrm>
          <a:prstGeom prst="rect">
            <a:avLst/>
          </a:prstGeom>
        </p:spPr>
        <p:txBody>
          <a:bodyPr anchorCtr="0" anchor="b" bIns="91425" lIns="91425" rIns="91425" tIns="91425"/>
          <a:lstStyle>
            <a:lvl1pPr lvl="0">
              <a:spcBef>
                <a:spcPts val="0"/>
              </a:spcBef>
              <a:buSzPct val="100000"/>
              <a:defRPr sz="2400"/>
            </a:lvl1pPr>
            <a:lvl2pPr lvl="1">
              <a:spcBef>
                <a:spcPts val="0"/>
              </a:spcBef>
              <a:buSzPct val="100000"/>
              <a:defRPr sz="2400"/>
            </a:lvl2pPr>
            <a:lvl3pPr lvl="2">
              <a:spcBef>
                <a:spcPts val="0"/>
              </a:spcBef>
              <a:buSzPct val="100000"/>
              <a:defRPr sz="2400"/>
            </a:lvl3pPr>
            <a:lvl4pPr lvl="3">
              <a:spcBef>
                <a:spcPts val="0"/>
              </a:spcBef>
              <a:buSzPct val="100000"/>
              <a:defRPr sz="2400"/>
            </a:lvl4pPr>
            <a:lvl5pPr lvl="4">
              <a:spcBef>
                <a:spcPts val="0"/>
              </a:spcBef>
              <a:buSzPct val="100000"/>
              <a:defRPr sz="2400"/>
            </a:lvl5pPr>
            <a:lvl6pPr lvl="5">
              <a:spcBef>
                <a:spcPts val="0"/>
              </a:spcBef>
              <a:buSzPct val="100000"/>
              <a:defRPr sz="2400"/>
            </a:lvl6pPr>
            <a:lvl7pPr lvl="6">
              <a:spcBef>
                <a:spcPts val="0"/>
              </a:spcBef>
              <a:buSzPct val="100000"/>
              <a:defRPr sz="2400"/>
            </a:lvl7pPr>
            <a:lvl8pPr lvl="7">
              <a:spcBef>
                <a:spcPts val="0"/>
              </a:spcBef>
              <a:buSzPct val="100000"/>
              <a:defRPr sz="2400"/>
            </a:lvl8pPr>
            <a:lvl9pPr lvl="8">
              <a:spcBef>
                <a:spcPts val="0"/>
              </a:spcBef>
              <a:buSzPct val="100000"/>
              <a:defRPr sz="2400"/>
            </a:lvl9pPr>
          </a:lstStyle>
          <a:p/>
        </p:txBody>
      </p:sp>
      <p:sp>
        <p:nvSpPr>
          <p:cNvPr id="34" name="Shape 34"/>
          <p:cNvSpPr txBox="1"/>
          <p:nvPr>
            <p:ph idx="1" type="body"/>
          </p:nvPr>
        </p:nvSpPr>
        <p:spPr>
          <a:xfrm>
            <a:off x="311700" y="1389600"/>
            <a:ext cx="2807999" cy="3179400"/>
          </a:xfrm>
          <a:prstGeom prst="rect">
            <a:avLst/>
          </a:prstGeom>
        </p:spPr>
        <p:txBody>
          <a:bodyPr anchorCtr="0" anchor="t" bIns="91425" lIns="91425" rIns="91425" tIns="91425"/>
          <a:lstStyle>
            <a:lvl1pPr lvl="0">
              <a:spcBef>
                <a:spcPts val="0"/>
              </a:spcBef>
              <a:buSzPct val="100000"/>
              <a:defRPr sz="1200"/>
            </a:lvl1pPr>
            <a:lvl2pPr lvl="1">
              <a:spcBef>
                <a:spcPts val="0"/>
              </a:spcBef>
              <a:buSzPct val="100000"/>
              <a:defRPr sz="1200"/>
            </a:lvl2pPr>
            <a:lvl3pPr lvl="2">
              <a:spcBef>
                <a:spcPts val="0"/>
              </a:spcBef>
              <a:buSzPct val="100000"/>
              <a:defRPr sz="1200"/>
            </a:lvl3pPr>
            <a:lvl4pPr lvl="3">
              <a:spcBef>
                <a:spcPts val="0"/>
              </a:spcBef>
              <a:buSzPct val="100000"/>
              <a:defRPr sz="1200"/>
            </a:lvl4pPr>
            <a:lvl5pPr lvl="4">
              <a:spcBef>
                <a:spcPts val="0"/>
              </a:spcBef>
              <a:buSzPct val="100000"/>
              <a:defRPr sz="1200"/>
            </a:lvl5pPr>
            <a:lvl6pPr lvl="5">
              <a:spcBef>
                <a:spcPts val="0"/>
              </a:spcBef>
              <a:buSzPct val="100000"/>
              <a:defRPr sz="1200"/>
            </a:lvl6pPr>
            <a:lvl7pPr lvl="6">
              <a:spcBef>
                <a:spcPts val="0"/>
              </a:spcBef>
              <a:buSzPct val="100000"/>
              <a:defRPr sz="1200"/>
            </a:lvl7pPr>
            <a:lvl8pPr lvl="7">
              <a:spcBef>
                <a:spcPts val="0"/>
              </a:spcBef>
              <a:buSzPct val="100000"/>
              <a:defRPr sz="1200"/>
            </a:lvl8pPr>
            <a:lvl9pPr lvl="8">
              <a:spcBef>
                <a:spcPts val="0"/>
              </a:spcBef>
              <a:buSzPct val="100000"/>
              <a:defRPr sz="1200"/>
            </a:lvl9pPr>
          </a:lstStyle>
          <a:p/>
        </p:txBody>
      </p:sp>
      <p:sp>
        <p:nvSpPr>
          <p:cNvPr id="35" name="Shape 35"/>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Main point">
    <p:bg>
      <p:bgPr>
        <a:solidFill>
          <a:schemeClr val="lt2"/>
        </a:solidFill>
      </p:bgPr>
    </p:bg>
    <p:spTree>
      <p:nvGrpSpPr>
        <p:cNvPr id="36" name="Shape 36"/>
        <p:cNvGrpSpPr/>
        <p:nvPr/>
      </p:nvGrpSpPr>
      <p:grpSpPr>
        <a:xfrm>
          <a:off x="0" y="0"/>
          <a:ext cx="0" cy="0"/>
          <a:chOff x="0" y="0"/>
          <a:chExt cx="0" cy="0"/>
        </a:xfrm>
      </p:grpSpPr>
      <p:sp>
        <p:nvSpPr>
          <p:cNvPr id="37" name="Shape 37"/>
          <p:cNvSpPr txBox="1"/>
          <p:nvPr>
            <p:ph type="title"/>
          </p:nvPr>
        </p:nvSpPr>
        <p:spPr>
          <a:xfrm>
            <a:off x="490250" y="526350"/>
            <a:ext cx="5604000" cy="4090800"/>
          </a:xfrm>
          <a:prstGeom prst="rect">
            <a:avLst/>
          </a:prstGeom>
        </p:spPr>
        <p:txBody>
          <a:bodyPr anchorCtr="0" anchor="ctr" bIns="91425" lIns="91425" rIns="91425" tIns="91425"/>
          <a:lstStyle>
            <a:lvl1pPr lvl="0">
              <a:spcBef>
                <a:spcPts val="0"/>
              </a:spcBef>
              <a:buClr>
                <a:schemeClr val="accent1"/>
              </a:buClr>
              <a:buSzPct val="100000"/>
              <a:defRPr sz="5400">
                <a:solidFill>
                  <a:schemeClr val="accent1"/>
                </a:solidFill>
              </a:defRPr>
            </a:lvl1pPr>
            <a:lvl2pPr lvl="1">
              <a:spcBef>
                <a:spcPts val="0"/>
              </a:spcBef>
              <a:buClr>
                <a:schemeClr val="accent1"/>
              </a:buClr>
              <a:buSzPct val="100000"/>
              <a:defRPr sz="5400">
                <a:solidFill>
                  <a:schemeClr val="accent1"/>
                </a:solidFill>
              </a:defRPr>
            </a:lvl2pPr>
            <a:lvl3pPr lvl="2">
              <a:spcBef>
                <a:spcPts val="0"/>
              </a:spcBef>
              <a:buClr>
                <a:schemeClr val="accent1"/>
              </a:buClr>
              <a:buSzPct val="100000"/>
              <a:defRPr sz="5400">
                <a:solidFill>
                  <a:schemeClr val="accent1"/>
                </a:solidFill>
              </a:defRPr>
            </a:lvl3pPr>
            <a:lvl4pPr lvl="3">
              <a:spcBef>
                <a:spcPts val="0"/>
              </a:spcBef>
              <a:buClr>
                <a:schemeClr val="accent1"/>
              </a:buClr>
              <a:buSzPct val="100000"/>
              <a:defRPr sz="5400">
                <a:solidFill>
                  <a:schemeClr val="accent1"/>
                </a:solidFill>
              </a:defRPr>
            </a:lvl4pPr>
            <a:lvl5pPr lvl="4">
              <a:spcBef>
                <a:spcPts val="0"/>
              </a:spcBef>
              <a:buClr>
                <a:schemeClr val="accent1"/>
              </a:buClr>
              <a:buSzPct val="100000"/>
              <a:defRPr sz="5400">
                <a:solidFill>
                  <a:schemeClr val="accent1"/>
                </a:solidFill>
              </a:defRPr>
            </a:lvl5pPr>
            <a:lvl6pPr lvl="5">
              <a:spcBef>
                <a:spcPts val="0"/>
              </a:spcBef>
              <a:buClr>
                <a:schemeClr val="accent1"/>
              </a:buClr>
              <a:buSzPct val="100000"/>
              <a:defRPr sz="5400">
                <a:solidFill>
                  <a:schemeClr val="accent1"/>
                </a:solidFill>
              </a:defRPr>
            </a:lvl6pPr>
            <a:lvl7pPr lvl="6">
              <a:spcBef>
                <a:spcPts val="0"/>
              </a:spcBef>
              <a:buClr>
                <a:schemeClr val="accent1"/>
              </a:buClr>
              <a:buSzPct val="100000"/>
              <a:defRPr sz="5400">
                <a:solidFill>
                  <a:schemeClr val="accent1"/>
                </a:solidFill>
              </a:defRPr>
            </a:lvl7pPr>
            <a:lvl8pPr lvl="7">
              <a:spcBef>
                <a:spcPts val="0"/>
              </a:spcBef>
              <a:buClr>
                <a:schemeClr val="accent1"/>
              </a:buClr>
              <a:buSzPct val="100000"/>
              <a:defRPr sz="5400">
                <a:solidFill>
                  <a:schemeClr val="accent1"/>
                </a:solidFill>
              </a:defRPr>
            </a:lvl8pPr>
            <a:lvl9pPr lvl="8">
              <a:spcBef>
                <a:spcPts val="0"/>
              </a:spcBef>
              <a:buClr>
                <a:schemeClr val="accent1"/>
              </a:buClr>
              <a:buSzPct val="100000"/>
              <a:defRPr sz="5400">
                <a:solidFill>
                  <a:schemeClr val="accent1"/>
                </a:solidFill>
              </a:defRPr>
            </a:lvl9pPr>
          </a:lstStyle>
          <a:p/>
        </p:txBody>
      </p:sp>
      <p:sp>
        <p:nvSpPr>
          <p:cNvPr id="38" name="Shape 38"/>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accent1"/>
                </a:solidFill>
              </a:rPr>
              <a:t>‹#›</a:t>
            </a:fld>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ection title and description">
    <p:spTree>
      <p:nvGrpSpPr>
        <p:cNvPr id="39" name="Shape 39"/>
        <p:cNvGrpSpPr/>
        <p:nvPr/>
      </p:nvGrpSpPr>
      <p:grpSpPr>
        <a:xfrm>
          <a:off x="0" y="0"/>
          <a:ext cx="0" cy="0"/>
          <a:chOff x="0" y="0"/>
          <a:chExt cx="0" cy="0"/>
        </a:xfrm>
      </p:grpSpPr>
      <p:sp>
        <p:nvSpPr>
          <p:cNvPr id="40" name="Shape 40"/>
          <p:cNvSpPr/>
          <p:nvPr/>
        </p:nvSpPr>
        <p:spPr>
          <a:xfrm>
            <a:off x="4572000" y="-25"/>
            <a:ext cx="4572000" cy="5143499"/>
          </a:xfrm>
          <a:prstGeom prst="rect">
            <a:avLst/>
          </a:prstGeom>
          <a:solidFill>
            <a:schemeClr val="dk1"/>
          </a:solidFill>
          <a:ln>
            <a:noFill/>
          </a:ln>
        </p:spPr>
        <p:txBody>
          <a:bodyPr anchorCtr="0" anchor="ctr" bIns="91425" lIns="91425" rIns="91425" tIns="91425">
            <a:noAutofit/>
          </a:bodyPr>
          <a:lstStyle/>
          <a:p>
            <a:pPr lvl="0">
              <a:spcBef>
                <a:spcPts val="0"/>
              </a:spcBef>
              <a:buNone/>
            </a:pPr>
            <a:r>
              <a:t/>
            </a:r>
            <a:endParaRPr/>
          </a:p>
        </p:txBody>
      </p:sp>
      <p:cxnSp>
        <p:nvCxnSpPr>
          <p:cNvPr id="41" name="Shape 41"/>
          <p:cNvCxnSpPr/>
          <p:nvPr/>
        </p:nvCxnSpPr>
        <p:spPr>
          <a:xfrm>
            <a:off x="5029675" y="4495500"/>
            <a:ext cx="686399" cy="0"/>
          </a:xfrm>
          <a:prstGeom prst="straightConnector1">
            <a:avLst/>
          </a:prstGeom>
          <a:noFill/>
          <a:ln cap="flat" cmpd="sng" w="19050">
            <a:solidFill>
              <a:schemeClr val="lt2"/>
            </a:solidFill>
            <a:prstDash val="solid"/>
            <a:round/>
            <a:headEnd len="med" w="med" type="none"/>
            <a:tailEnd len="med" w="med" type="none"/>
          </a:ln>
        </p:spPr>
      </p:cxnSp>
      <p:sp>
        <p:nvSpPr>
          <p:cNvPr id="42" name="Shape 42"/>
          <p:cNvSpPr txBox="1"/>
          <p:nvPr>
            <p:ph type="title"/>
          </p:nvPr>
        </p:nvSpPr>
        <p:spPr>
          <a:xfrm>
            <a:off x="265500" y="1382350"/>
            <a:ext cx="4045199" cy="1333200"/>
          </a:xfrm>
          <a:prstGeom prst="rect">
            <a:avLst/>
          </a:prstGeom>
        </p:spPr>
        <p:txBody>
          <a:bodyPr anchorCtr="0" anchor="b" bIns="91425" lIns="91425" rIns="91425" tIns="91425"/>
          <a:lstStyle>
            <a:lvl1pPr lvl="0" algn="ctr">
              <a:spcBef>
                <a:spcPts val="0"/>
              </a:spcBef>
              <a:buClr>
                <a:schemeClr val="lt2"/>
              </a:buClr>
              <a:buSzPct val="100000"/>
              <a:defRPr sz="4200">
                <a:solidFill>
                  <a:schemeClr val="lt2"/>
                </a:solidFill>
              </a:defRPr>
            </a:lvl1pPr>
            <a:lvl2pPr lvl="1" algn="ctr">
              <a:spcBef>
                <a:spcPts val="0"/>
              </a:spcBef>
              <a:buClr>
                <a:schemeClr val="lt2"/>
              </a:buClr>
              <a:buSzPct val="100000"/>
              <a:defRPr sz="4200">
                <a:solidFill>
                  <a:schemeClr val="lt2"/>
                </a:solidFill>
              </a:defRPr>
            </a:lvl2pPr>
            <a:lvl3pPr lvl="2" algn="ctr">
              <a:spcBef>
                <a:spcPts val="0"/>
              </a:spcBef>
              <a:buClr>
                <a:schemeClr val="lt2"/>
              </a:buClr>
              <a:buSzPct val="100000"/>
              <a:defRPr sz="4200">
                <a:solidFill>
                  <a:schemeClr val="lt2"/>
                </a:solidFill>
              </a:defRPr>
            </a:lvl3pPr>
            <a:lvl4pPr lvl="3" algn="ctr">
              <a:spcBef>
                <a:spcPts val="0"/>
              </a:spcBef>
              <a:buClr>
                <a:schemeClr val="lt2"/>
              </a:buClr>
              <a:buSzPct val="100000"/>
              <a:defRPr sz="4200">
                <a:solidFill>
                  <a:schemeClr val="lt2"/>
                </a:solidFill>
              </a:defRPr>
            </a:lvl4pPr>
            <a:lvl5pPr lvl="4" algn="ctr">
              <a:spcBef>
                <a:spcPts val="0"/>
              </a:spcBef>
              <a:buClr>
                <a:schemeClr val="lt2"/>
              </a:buClr>
              <a:buSzPct val="100000"/>
              <a:defRPr sz="4200">
                <a:solidFill>
                  <a:schemeClr val="lt2"/>
                </a:solidFill>
              </a:defRPr>
            </a:lvl5pPr>
            <a:lvl6pPr lvl="5" algn="ctr">
              <a:spcBef>
                <a:spcPts val="0"/>
              </a:spcBef>
              <a:buClr>
                <a:schemeClr val="lt2"/>
              </a:buClr>
              <a:buSzPct val="100000"/>
              <a:defRPr sz="4200">
                <a:solidFill>
                  <a:schemeClr val="lt2"/>
                </a:solidFill>
              </a:defRPr>
            </a:lvl6pPr>
            <a:lvl7pPr lvl="6" algn="ctr">
              <a:spcBef>
                <a:spcPts val="0"/>
              </a:spcBef>
              <a:buClr>
                <a:schemeClr val="lt2"/>
              </a:buClr>
              <a:buSzPct val="100000"/>
              <a:defRPr sz="4200">
                <a:solidFill>
                  <a:schemeClr val="lt2"/>
                </a:solidFill>
              </a:defRPr>
            </a:lvl7pPr>
            <a:lvl8pPr lvl="7" algn="ctr">
              <a:spcBef>
                <a:spcPts val="0"/>
              </a:spcBef>
              <a:buClr>
                <a:schemeClr val="lt2"/>
              </a:buClr>
              <a:buSzPct val="100000"/>
              <a:defRPr sz="4200">
                <a:solidFill>
                  <a:schemeClr val="lt2"/>
                </a:solidFill>
              </a:defRPr>
            </a:lvl8pPr>
            <a:lvl9pPr lvl="8" algn="ctr">
              <a:spcBef>
                <a:spcPts val="0"/>
              </a:spcBef>
              <a:buClr>
                <a:schemeClr val="lt2"/>
              </a:buClr>
              <a:buSzPct val="100000"/>
              <a:defRPr sz="4200">
                <a:solidFill>
                  <a:schemeClr val="lt2"/>
                </a:solidFill>
              </a:defRPr>
            </a:lvl9pPr>
          </a:lstStyle>
          <a:p/>
        </p:txBody>
      </p:sp>
      <p:sp>
        <p:nvSpPr>
          <p:cNvPr id="43" name="Shape 43"/>
          <p:cNvSpPr txBox="1"/>
          <p:nvPr>
            <p:ph idx="1" type="subTitle"/>
          </p:nvPr>
        </p:nvSpPr>
        <p:spPr>
          <a:xfrm>
            <a:off x="265500" y="2769000"/>
            <a:ext cx="4045199" cy="1345500"/>
          </a:xfrm>
          <a:prstGeom prst="rect">
            <a:avLst/>
          </a:prstGeom>
        </p:spPr>
        <p:txBody>
          <a:bodyPr anchorCtr="0" anchor="t" bIns="91425" lIns="91425" rIns="91425" tIns="91425"/>
          <a:lstStyle>
            <a:lvl1pPr lvl="0" algn="ctr">
              <a:lnSpc>
                <a:spcPct val="100000"/>
              </a:lnSpc>
              <a:spcBef>
                <a:spcPts val="0"/>
              </a:spcBef>
              <a:spcAft>
                <a:spcPts val="0"/>
              </a:spcAft>
              <a:buSzPct val="100000"/>
              <a:buNone/>
              <a:defRPr sz="2100"/>
            </a:lvl1pPr>
            <a:lvl2pPr lvl="1" algn="ctr">
              <a:lnSpc>
                <a:spcPct val="100000"/>
              </a:lnSpc>
              <a:spcBef>
                <a:spcPts val="0"/>
              </a:spcBef>
              <a:spcAft>
                <a:spcPts val="0"/>
              </a:spcAft>
              <a:buSzPct val="100000"/>
              <a:buNone/>
              <a:defRPr sz="2100"/>
            </a:lvl2pPr>
            <a:lvl3pPr lvl="2" algn="ctr">
              <a:lnSpc>
                <a:spcPct val="100000"/>
              </a:lnSpc>
              <a:spcBef>
                <a:spcPts val="0"/>
              </a:spcBef>
              <a:spcAft>
                <a:spcPts val="0"/>
              </a:spcAft>
              <a:buSzPct val="100000"/>
              <a:buNone/>
              <a:defRPr sz="2100"/>
            </a:lvl3pPr>
            <a:lvl4pPr lvl="3" algn="ctr">
              <a:lnSpc>
                <a:spcPct val="100000"/>
              </a:lnSpc>
              <a:spcBef>
                <a:spcPts val="0"/>
              </a:spcBef>
              <a:spcAft>
                <a:spcPts val="0"/>
              </a:spcAft>
              <a:buSzPct val="100000"/>
              <a:buNone/>
              <a:defRPr sz="2100"/>
            </a:lvl4pPr>
            <a:lvl5pPr lvl="4" algn="ctr">
              <a:lnSpc>
                <a:spcPct val="100000"/>
              </a:lnSpc>
              <a:spcBef>
                <a:spcPts val="0"/>
              </a:spcBef>
              <a:spcAft>
                <a:spcPts val="0"/>
              </a:spcAft>
              <a:buSzPct val="100000"/>
              <a:buNone/>
              <a:defRPr sz="2100"/>
            </a:lvl5pPr>
            <a:lvl6pPr lvl="5" algn="ctr">
              <a:lnSpc>
                <a:spcPct val="100000"/>
              </a:lnSpc>
              <a:spcBef>
                <a:spcPts val="0"/>
              </a:spcBef>
              <a:spcAft>
                <a:spcPts val="0"/>
              </a:spcAft>
              <a:buSzPct val="100000"/>
              <a:buNone/>
              <a:defRPr sz="2100"/>
            </a:lvl6pPr>
            <a:lvl7pPr lvl="6" algn="ctr">
              <a:lnSpc>
                <a:spcPct val="100000"/>
              </a:lnSpc>
              <a:spcBef>
                <a:spcPts val="0"/>
              </a:spcBef>
              <a:spcAft>
                <a:spcPts val="0"/>
              </a:spcAft>
              <a:buSzPct val="100000"/>
              <a:buNone/>
              <a:defRPr sz="2100"/>
            </a:lvl7pPr>
            <a:lvl8pPr lvl="7" algn="ctr">
              <a:lnSpc>
                <a:spcPct val="100000"/>
              </a:lnSpc>
              <a:spcBef>
                <a:spcPts val="0"/>
              </a:spcBef>
              <a:spcAft>
                <a:spcPts val="0"/>
              </a:spcAft>
              <a:buSzPct val="100000"/>
              <a:buNone/>
              <a:defRPr sz="2100"/>
            </a:lvl8pPr>
            <a:lvl9pPr lvl="8" algn="ctr">
              <a:lnSpc>
                <a:spcPct val="100000"/>
              </a:lnSpc>
              <a:spcBef>
                <a:spcPts val="0"/>
              </a:spcBef>
              <a:spcAft>
                <a:spcPts val="0"/>
              </a:spcAft>
              <a:buSzPct val="100000"/>
              <a:buNone/>
              <a:defRPr sz="2100"/>
            </a:lvl9pPr>
          </a:lstStyle>
          <a:p/>
        </p:txBody>
      </p:sp>
      <p:sp>
        <p:nvSpPr>
          <p:cNvPr id="44" name="Shape 44"/>
          <p:cNvSpPr txBox="1"/>
          <p:nvPr>
            <p:ph idx="2" type="body"/>
          </p:nvPr>
        </p:nvSpPr>
        <p:spPr>
          <a:xfrm>
            <a:off x="4939500" y="724200"/>
            <a:ext cx="3837000" cy="3695099"/>
          </a:xfrm>
          <a:prstGeom prst="rect">
            <a:avLst/>
          </a:prstGeom>
        </p:spPr>
        <p:txBody>
          <a:bodyPr anchorCtr="0" anchor="ctr" bIns="91425" lIns="91425" rIns="91425" tIns="91425"/>
          <a:lstStyle>
            <a:lvl1pPr lvl="0">
              <a:spcBef>
                <a:spcPts val="0"/>
              </a:spcBef>
              <a:buClr>
                <a:schemeClr val="accent1"/>
              </a:buClr>
              <a:defRPr>
                <a:solidFill>
                  <a:schemeClr val="accent1"/>
                </a:solidFill>
              </a:defRPr>
            </a:lvl1pPr>
            <a:lvl2pPr lvl="1">
              <a:spcBef>
                <a:spcPts val="0"/>
              </a:spcBef>
              <a:buClr>
                <a:schemeClr val="accent1"/>
              </a:buClr>
              <a:defRPr>
                <a:solidFill>
                  <a:schemeClr val="accent1"/>
                </a:solidFill>
              </a:defRPr>
            </a:lvl2pPr>
            <a:lvl3pPr lvl="2">
              <a:spcBef>
                <a:spcPts val="0"/>
              </a:spcBef>
              <a:buClr>
                <a:schemeClr val="accent1"/>
              </a:buClr>
              <a:defRPr>
                <a:solidFill>
                  <a:schemeClr val="accent1"/>
                </a:solidFill>
              </a:defRPr>
            </a:lvl3pPr>
            <a:lvl4pPr lvl="3">
              <a:spcBef>
                <a:spcPts val="0"/>
              </a:spcBef>
              <a:buClr>
                <a:schemeClr val="accent1"/>
              </a:buClr>
              <a:defRPr>
                <a:solidFill>
                  <a:schemeClr val="accent1"/>
                </a:solidFill>
              </a:defRPr>
            </a:lvl4pPr>
            <a:lvl5pPr lvl="4">
              <a:spcBef>
                <a:spcPts val="0"/>
              </a:spcBef>
              <a:buClr>
                <a:schemeClr val="accent1"/>
              </a:buClr>
              <a:defRPr>
                <a:solidFill>
                  <a:schemeClr val="accent1"/>
                </a:solidFill>
              </a:defRPr>
            </a:lvl5pPr>
            <a:lvl6pPr lvl="5">
              <a:spcBef>
                <a:spcPts val="0"/>
              </a:spcBef>
              <a:buClr>
                <a:schemeClr val="accent1"/>
              </a:buClr>
              <a:defRPr>
                <a:solidFill>
                  <a:schemeClr val="accent1"/>
                </a:solidFill>
              </a:defRPr>
            </a:lvl6pPr>
            <a:lvl7pPr lvl="6">
              <a:spcBef>
                <a:spcPts val="0"/>
              </a:spcBef>
              <a:buClr>
                <a:schemeClr val="accent1"/>
              </a:buClr>
              <a:defRPr>
                <a:solidFill>
                  <a:schemeClr val="accent1"/>
                </a:solidFill>
              </a:defRPr>
            </a:lvl7pPr>
            <a:lvl8pPr lvl="7">
              <a:spcBef>
                <a:spcPts val="0"/>
              </a:spcBef>
              <a:buClr>
                <a:schemeClr val="accent1"/>
              </a:buClr>
              <a:defRPr>
                <a:solidFill>
                  <a:schemeClr val="accent1"/>
                </a:solidFill>
              </a:defRPr>
            </a:lvl8pPr>
            <a:lvl9pPr lvl="8">
              <a:spcBef>
                <a:spcPts val="0"/>
              </a:spcBef>
              <a:buClr>
                <a:schemeClr val="accent1"/>
              </a:buClr>
              <a:defRPr>
                <a:solidFill>
                  <a:schemeClr val="accent1"/>
                </a:solidFill>
              </a:defRPr>
            </a:lvl9pPr>
          </a:lstStyle>
          <a:p/>
        </p:txBody>
      </p:sp>
      <p:sp>
        <p:nvSpPr>
          <p:cNvPr id="45" name="Shape 45"/>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solidFill>
                  <a:schemeClr val="accent1"/>
                </a:solidFill>
              </a:rPr>
              <a:t>‹#›</a:t>
            </a:fld>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Caption">
    <p:spTree>
      <p:nvGrpSpPr>
        <p:cNvPr id="46" name="Shape 46"/>
        <p:cNvGrpSpPr/>
        <p:nvPr/>
      </p:nvGrpSpPr>
      <p:grpSpPr>
        <a:xfrm>
          <a:off x="0" y="0"/>
          <a:ext cx="0" cy="0"/>
          <a:chOff x="0" y="0"/>
          <a:chExt cx="0" cy="0"/>
        </a:xfrm>
      </p:grpSpPr>
      <p:sp>
        <p:nvSpPr>
          <p:cNvPr id="47" name="Shape 47"/>
          <p:cNvSpPr txBox="1"/>
          <p:nvPr>
            <p:ph idx="1" type="body"/>
          </p:nvPr>
        </p:nvSpPr>
        <p:spPr>
          <a:xfrm>
            <a:off x="311700" y="4230575"/>
            <a:ext cx="5998800" cy="605100"/>
          </a:xfrm>
          <a:prstGeom prst="rect">
            <a:avLst/>
          </a:prstGeom>
        </p:spPr>
        <p:txBody>
          <a:bodyPr anchorCtr="0" anchor="ctr" bIns="91425" lIns="91425" rIns="91425" tIns="91425"/>
          <a:lstStyle>
            <a:lvl1pPr lvl="0">
              <a:lnSpc>
                <a:spcPct val="100000"/>
              </a:lnSpc>
              <a:spcBef>
                <a:spcPts val="0"/>
              </a:spcBef>
              <a:spcAft>
                <a:spcPts val="0"/>
              </a:spcAft>
              <a:buNone/>
              <a:defRPr/>
            </a:lvl1pPr>
          </a:lstStyle>
          <a:p/>
        </p:txBody>
      </p:sp>
      <p:sp>
        <p:nvSpPr>
          <p:cNvPr id="48" name="Shape 48"/>
          <p:cNvSpPr txBox="1"/>
          <p:nvPr>
            <p:ph idx="12" type="sldNum"/>
          </p:nvPr>
        </p:nvSpPr>
        <p:spPr>
          <a:xfrm>
            <a:off x="8472457" y="4663216"/>
            <a:ext cx="548699" cy="393600"/>
          </a:xfrm>
          <a:prstGeom prst="rect">
            <a:avLst/>
          </a:prstGeom>
        </p:spPr>
        <p:txBody>
          <a:bodyPr anchorCtr="0" anchor="ctr" bIns="91425" lIns="91425" rIns="91425" tIns="91425">
            <a:noAutofit/>
          </a:bodyPr>
          <a:lstStyle/>
          <a:p>
            <a:pPr lvl="0">
              <a:spcBef>
                <a:spcPts val="0"/>
              </a:spcBef>
              <a:buNone/>
            </a:pPr>
            <a:fld id="{00000000-1234-1234-1234-123412341234}" type="slidenum">
              <a:rPr lang="en"/>
              <a:t>‹#›</a:t>
            </a:fld>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accen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599" cy="613200"/>
          </a:xfrm>
          <a:prstGeom prst="rect">
            <a:avLst/>
          </a:prstGeom>
          <a:noFill/>
          <a:ln>
            <a:noFill/>
          </a:ln>
        </p:spPr>
        <p:txBody>
          <a:bodyPr anchorCtr="0" anchor="t" bIns="91425" lIns="91425" rIns="91425" tIns="91425"/>
          <a:lstStyle>
            <a:lvl1pPr lvl="0">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1pPr>
            <a:lvl2pPr lvl="1">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2pPr>
            <a:lvl3pPr lvl="2">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3pPr>
            <a:lvl4pPr lvl="3">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4pPr>
            <a:lvl5pPr lvl="4">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5pPr>
            <a:lvl6pPr lvl="5">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6pPr>
            <a:lvl7pPr lvl="6">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7pPr>
            <a:lvl8pPr lvl="7">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8pPr>
            <a:lvl9pPr lvl="8">
              <a:spcBef>
                <a:spcPts val="0"/>
              </a:spcBef>
              <a:buClr>
                <a:schemeClr val="dk1"/>
              </a:buClr>
              <a:buSzPct val="100000"/>
              <a:buFont typeface="Old Standard TT"/>
              <a:buNone/>
              <a:defRPr sz="3000">
                <a:solidFill>
                  <a:schemeClr val="dk1"/>
                </a:solidFill>
                <a:latin typeface="Old Standard TT"/>
                <a:ea typeface="Old Standard TT"/>
                <a:cs typeface="Old Standard TT"/>
                <a:sym typeface="Old Standard TT"/>
              </a:defRPr>
            </a:lvl9pPr>
          </a:lstStyle>
          <a:p/>
        </p:txBody>
      </p:sp>
      <p:sp>
        <p:nvSpPr>
          <p:cNvPr id="7" name="Shape 7"/>
          <p:cNvSpPr txBox="1"/>
          <p:nvPr>
            <p:ph idx="1" type="body"/>
          </p:nvPr>
        </p:nvSpPr>
        <p:spPr>
          <a:xfrm>
            <a:off x="311700" y="1171600"/>
            <a:ext cx="8520599" cy="3397200"/>
          </a:xfrm>
          <a:prstGeom prst="rect">
            <a:avLst/>
          </a:prstGeom>
          <a:noFill/>
          <a:ln>
            <a:noFill/>
          </a:ln>
        </p:spPr>
        <p:txBody>
          <a:bodyPr anchorCtr="0" anchor="t" bIns="91425" lIns="91425" rIns="91425" tIns="91425"/>
          <a:lstStyle>
            <a:lvl1pPr lvl="0">
              <a:lnSpc>
                <a:spcPct val="115000"/>
              </a:lnSpc>
              <a:spcBef>
                <a:spcPts val="0"/>
              </a:spcBef>
              <a:spcAft>
                <a:spcPts val="1600"/>
              </a:spcAft>
              <a:buClr>
                <a:schemeClr val="dk1"/>
              </a:buClr>
              <a:buSzPct val="100000"/>
              <a:buFont typeface="Old Standard TT"/>
              <a:defRPr sz="1800">
                <a:solidFill>
                  <a:schemeClr val="dk1"/>
                </a:solidFill>
                <a:latin typeface="Old Standard TT"/>
                <a:ea typeface="Old Standard TT"/>
                <a:cs typeface="Old Standard TT"/>
                <a:sym typeface="Old Standard TT"/>
              </a:defRPr>
            </a:lvl1pPr>
            <a:lvl2pPr lvl="1">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2pPr>
            <a:lvl3pPr lvl="2">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3pPr>
            <a:lvl4pPr lvl="3">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4pPr>
            <a:lvl5pPr lvl="4">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5pPr>
            <a:lvl6pPr lvl="5">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6pPr>
            <a:lvl7pPr lvl="6">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7pPr>
            <a:lvl8pPr lvl="7">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8pPr>
            <a:lvl9pPr lvl="8">
              <a:lnSpc>
                <a:spcPct val="115000"/>
              </a:lnSpc>
              <a:spcBef>
                <a:spcPts val="0"/>
              </a:spcBef>
              <a:spcAft>
                <a:spcPts val="1600"/>
              </a:spcAft>
              <a:buClr>
                <a:schemeClr val="dk1"/>
              </a:buClr>
              <a:buFont typeface="Old Standard TT"/>
              <a:defRPr>
                <a:solidFill>
                  <a:schemeClr val="dk1"/>
                </a:solidFill>
                <a:latin typeface="Old Standard TT"/>
                <a:ea typeface="Old Standard TT"/>
                <a:cs typeface="Old Standard TT"/>
                <a:sym typeface="Old Standard TT"/>
              </a:defRPr>
            </a:lvl9pPr>
          </a:lstStyle>
          <a:p/>
        </p:txBody>
      </p:sp>
      <p:sp>
        <p:nvSpPr>
          <p:cNvPr id="8" name="Shape 8"/>
          <p:cNvSpPr txBox="1"/>
          <p:nvPr>
            <p:ph idx="12" type="sldNum"/>
          </p:nvPr>
        </p:nvSpPr>
        <p:spPr>
          <a:xfrm>
            <a:off x="8472457" y="4663216"/>
            <a:ext cx="548699" cy="393600"/>
          </a:xfrm>
          <a:prstGeom prst="rect">
            <a:avLst/>
          </a:prstGeom>
          <a:noFill/>
          <a:ln>
            <a:noFill/>
          </a:ln>
        </p:spPr>
        <p:txBody>
          <a:bodyPr anchorCtr="0" anchor="ctr" bIns="91425" lIns="91425" rIns="91425" tIns="91425">
            <a:noAutofit/>
          </a:bodyPr>
          <a:lstStyle/>
          <a:p>
            <a:pPr lvl="0" algn="r">
              <a:spcBef>
                <a:spcPts val="0"/>
              </a:spcBef>
              <a:buNone/>
            </a:pPr>
            <a:fld id="{00000000-1234-1234-1234-123412341234}" type="slidenum">
              <a:rPr lang="en" sz="1000">
                <a:solidFill>
                  <a:schemeClr val="dk1"/>
                </a:solidFill>
                <a:latin typeface="Old Standard TT"/>
                <a:ea typeface="Old Standard TT"/>
                <a:cs typeface="Old Standard TT"/>
                <a:sym typeface="Old Standard TT"/>
              </a:rPr>
              <a:t>‹#›</a:t>
            </a:fld>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p:titleStyle>
    <p:body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13.png"/><Relationship Id="rId6"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 Id="rId3" Type="http://schemas.openxmlformats.org/officeDocument/2006/relationships/image" Target="../media/image8.png"/><Relationship Id="rId4" Type="http://schemas.openxmlformats.org/officeDocument/2006/relationships/image" Target="../media/image5.png"/><Relationship Id="rId5" Type="http://schemas.openxmlformats.org/officeDocument/2006/relationships/image" Target="../media/image4.png"/><Relationship Id="rId6" Type="http://schemas.openxmlformats.org/officeDocument/2006/relationships/image" Target="../media/image1.jpg"/><Relationship Id="rId7" Type="http://schemas.openxmlformats.org/officeDocument/2006/relationships/image" Target="../media/image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7.jp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0.png"/><Relationship Id="rId5" Type="http://schemas.openxmlformats.org/officeDocument/2006/relationships/image" Target="../media/image16.png"/><Relationship Id="rId6" Type="http://schemas.openxmlformats.org/officeDocument/2006/relationships/image" Target="../media/image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8" name="Shape 58"/>
        <p:cNvGrpSpPr/>
        <p:nvPr/>
      </p:nvGrpSpPr>
      <p:grpSpPr>
        <a:xfrm>
          <a:off x="0" y="0"/>
          <a:ext cx="0" cy="0"/>
          <a:chOff x="0" y="0"/>
          <a:chExt cx="0" cy="0"/>
        </a:xfrm>
      </p:grpSpPr>
      <p:sp>
        <p:nvSpPr>
          <p:cNvPr id="59" name="Shape 59"/>
          <p:cNvSpPr txBox="1"/>
          <p:nvPr>
            <p:ph idx="1" type="subTitle"/>
          </p:nvPr>
        </p:nvSpPr>
        <p:spPr>
          <a:xfrm>
            <a:off x="512700" y="3840639"/>
            <a:ext cx="8118599" cy="787499"/>
          </a:xfrm>
          <a:prstGeom prst="rect">
            <a:avLst/>
          </a:prstGeom>
        </p:spPr>
        <p:txBody>
          <a:bodyPr anchorCtr="0" anchor="t" bIns="91425" lIns="91425" rIns="91425" tIns="91425">
            <a:noAutofit/>
          </a:bodyPr>
          <a:lstStyle/>
          <a:p>
            <a:pPr lvl="0" algn="ctr">
              <a:spcBef>
                <a:spcPts val="0"/>
              </a:spcBef>
              <a:buNone/>
            </a:pPr>
            <a:r>
              <a:rPr lang="en"/>
              <a:t>By Karim Mohamed and Mashael Al-Naemi </a:t>
            </a:r>
          </a:p>
          <a:p>
            <a:pPr lvl="0" algn="ctr">
              <a:spcBef>
                <a:spcPts val="0"/>
              </a:spcBef>
              <a:buNone/>
            </a:pPr>
            <a:r>
              <a:t/>
            </a:r>
            <a:endParaRPr/>
          </a:p>
        </p:txBody>
      </p:sp>
      <p:sp>
        <p:nvSpPr>
          <p:cNvPr id="60" name="Shape 60"/>
          <p:cNvSpPr txBox="1"/>
          <p:nvPr/>
        </p:nvSpPr>
        <p:spPr>
          <a:xfrm>
            <a:off x="1189952" y="2287208"/>
            <a:ext cx="6764100" cy="569100"/>
          </a:xfrm>
          <a:prstGeom prst="rect">
            <a:avLst/>
          </a:prstGeom>
          <a:solidFill>
            <a:srgbClr val="000000"/>
          </a:solidFill>
          <a:ln>
            <a:noFill/>
          </a:ln>
        </p:spPr>
        <p:txBody>
          <a:bodyPr anchorCtr="0" anchor="t" bIns="91425" lIns="91425" rIns="91425" tIns="91425">
            <a:noAutofit/>
          </a:bodyPr>
          <a:lstStyle/>
          <a:p>
            <a:pPr lvl="0" algn="ctr">
              <a:spcBef>
                <a:spcPts val="0"/>
              </a:spcBef>
              <a:buNone/>
            </a:pPr>
            <a:r>
              <a:rPr b="1" lang="en" sz="2700">
                <a:solidFill>
                  <a:srgbClr val="F3F3F3"/>
                </a:solidFill>
              </a:rPr>
              <a:t>Bioremediation of Carbon Soot </a:t>
            </a: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5" name="Shape 165"/>
        <p:cNvGrpSpPr/>
        <p:nvPr/>
      </p:nvGrpSpPr>
      <p:grpSpPr>
        <a:xfrm>
          <a:off x="0" y="0"/>
          <a:ext cx="0" cy="0"/>
          <a:chOff x="0" y="0"/>
          <a:chExt cx="0" cy="0"/>
        </a:xfrm>
      </p:grpSpPr>
      <p:sp>
        <p:nvSpPr>
          <p:cNvPr id="166" name="Shape 166"/>
          <p:cNvSpPr txBox="1"/>
          <p:nvPr>
            <p:ph type="title"/>
          </p:nvPr>
        </p:nvSpPr>
        <p:spPr>
          <a:xfrm>
            <a:off x="379730" y="633200"/>
            <a:ext cx="5604000" cy="4090800"/>
          </a:xfrm>
          <a:prstGeom prst="rect">
            <a:avLst/>
          </a:prstGeom>
        </p:spPr>
        <p:txBody>
          <a:bodyPr anchorCtr="0" anchor="ctr" bIns="91425" lIns="91425" rIns="91425" tIns="91425">
            <a:noAutofit/>
          </a:bodyPr>
          <a:lstStyle/>
          <a:p>
            <a:pPr lvl="0">
              <a:spcBef>
                <a:spcPts val="0"/>
              </a:spcBef>
              <a:buNone/>
            </a:pPr>
            <a:r>
              <a:rPr lang="en" sz="1800"/>
              <a:t>Characteristics of the spray bottle:</a:t>
            </a:r>
          </a:p>
          <a:p>
            <a:pPr indent="-342900" lvl="0" marL="457200" rtl="0">
              <a:spcBef>
                <a:spcPts val="0"/>
              </a:spcBef>
              <a:buSzPct val="100000"/>
              <a:buChar char="❖"/>
            </a:pPr>
            <a:r>
              <a:rPr lang="en" sz="1800"/>
              <a:t>Sleek, modern aesthetics </a:t>
            </a:r>
          </a:p>
          <a:p>
            <a:pPr indent="-342900" lvl="0" marL="457200" rtl="0">
              <a:spcBef>
                <a:spcPts val="0"/>
              </a:spcBef>
              <a:buSzPct val="100000"/>
              <a:buChar char="❖"/>
            </a:pPr>
            <a:r>
              <a:rPr lang="en" sz="1800"/>
              <a:t>Easy to use</a:t>
            </a:r>
          </a:p>
          <a:p>
            <a:pPr indent="-342900" lvl="0" marL="457200" rtl="0">
              <a:spcBef>
                <a:spcPts val="0"/>
              </a:spcBef>
              <a:buSzPct val="100000"/>
              <a:buChar char="❖"/>
            </a:pPr>
            <a:r>
              <a:rPr lang="en" sz="1800"/>
              <a:t>Large size so it doesn't run out too quickly</a:t>
            </a:r>
          </a:p>
          <a:p>
            <a:pPr indent="-342900" lvl="0" marL="457200" rtl="0">
              <a:spcBef>
                <a:spcPts val="0"/>
              </a:spcBef>
              <a:buSzPct val="100000"/>
              <a:buChar char="❖"/>
            </a:pPr>
            <a:r>
              <a:rPr lang="en" sz="1800"/>
              <a:t>Disperses bacteria evenly</a:t>
            </a:r>
          </a:p>
          <a:p>
            <a:pPr indent="-342900" lvl="0" marL="457200" rtl="0">
              <a:spcBef>
                <a:spcPts val="0"/>
              </a:spcBef>
              <a:buSzPct val="100000"/>
              <a:buChar char="❖"/>
            </a:pPr>
            <a:r>
              <a:rPr lang="en" sz="1800"/>
              <a:t>Recyclable</a:t>
            </a:r>
          </a:p>
          <a:p>
            <a:pPr indent="-342900" lvl="0" marL="457200" rtl="0">
              <a:spcBef>
                <a:spcPts val="0"/>
              </a:spcBef>
              <a:buSzPct val="100000"/>
              <a:buChar char="❖"/>
            </a:pPr>
            <a:r>
              <a:rPr lang="en" sz="1800"/>
              <a:t>Large nozzle to provide adequate space for bacteria to freely flow</a:t>
            </a:r>
          </a:p>
          <a:p>
            <a:pPr lvl="0">
              <a:spcBef>
                <a:spcPts val="0"/>
              </a:spcBef>
              <a:buNone/>
            </a:pPr>
            <a:r>
              <a:t/>
            </a:r>
            <a:endParaRPr sz="1800"/>
          </a:p>
        </p:txBody>
      </p:sp>
      <p:sp>
        <p:nvSpPr>
          <p:cNvPr id="167" name="Shape 167"/>
          <p:cNvSpPr/>
          <p:nvPr/>
        </p:nvSpPr>
        <p:spPr>
          <a:xfrm>
            <a:off x="7080175" y="1219850"/>
            <a:ext cx="930600" cy="2917500"/>
          </a:xfrm>
          <a:prstGeom prst="can">
            <a:avLst>
              <a:gd fmla="val 25000" name="adj"/>
            </a:avLst>
          </a:prstGeom>
          <a:solidFill>
            <a:schemeClr val="lt1"/>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68" name="Shape 168"/>
          <p:cNvSpPr/>
          <p:nvPr/>
        </p:nvSpPr>
        <p:spPr>
          <a:xfrm>
            <a:off x="7080175" y="326975"/>
            <a:ext cx="930600" cy="1383300"/>
          </a:xfrm>
          <a:prstGeom prst="plus">
            <a:avLst>
              <a:gd fmla="val 25000" name="adj"/>
            </a:avLst>
          </a:prstGeom>
          <a:solidFill>
            <a:schemeClr val="lt1"/>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69" name="Shape 169"/>
          <p:cNvSpPr/>
          <p:nvPr/>
        </p:nvSpPr>
        <p:spPr>
          <a:xfrm>
            <a:off x="7448125" y="785975"/>
            <a:ext cx="194700" cy="465300"/>
          </a:xfrm>
          <a:prstGeom prst="rect">
            <a:avLst/>
          </a:prstGeom>
          <a:solidFill>
            <a:schemeClr val="dk1"/>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70" name="Shape 170"/>
          <p:cNvSpPr/>
          <p:nvPr/>
        </p:nvSpPr>
        <p:spPr>
          <a:xfrm>
            <a:off x="7488475" y="937325"/>
            <a:ext cx="114000" cy="162600"/>
          </a:xfrm>
          <a:prstGeom prst="ellipse">
            <a:avLst/>
          </a:prstGeom>
          <a:solidFill>
            <a:schemeClr val="accent1"/>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71" name="Shape 171"/>
          <p:cNvSpPr/>
          <p:nvPr/>
        </p:nvSpPr>
        <p:spPr>
          <a:xfrm rot="6064320">
            <a:off x="7847175" y="1081494"/>
            <a:ext cx="1020087" cy="1056447"/>
          </a:xfrm>
          <a:prstGeom prst="cloudCallout">
            <a:avLst>
              <a:gd fmla="val -20833" name="adj1"/>
              <a:gd fmla="val 62500" name="adj2"/>
            </a:avLst>
          </a:prstGeom>
          <a:no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72" name="Shape 172"/>
          <p:cNvSpPr/>
          <p:nvPr/>
        </p:nvSpPr>
        <p:spPr>
          <a:xfrm rot="-5401544">
            <a:off x="7211422" y="3930198"/>
            <a:ext cx="668100" cy="328500"/>
          </a:xfrm>
          <a:prstGeom prst="rightArrow">
            <a:avLst>
              <a:gd fmla="val 50000" name="adj1"/>
              <a:gd fmla="val 50000" name="adj2"/>
            </a:avLst>
          </a:prstGeom>
          <a:solidFill>
            <a:schemeClr val="accent6"/>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73" name="Shape 173"/>
          <p:cNvSpPr txBox="1"/>
          <p:nvPr/>
        </p:nvSpPr>
        <p:spPr>
          <a:xfrm>
            <a:off x="6350675" y="4340475"/>
            <a:ext cx="2622900" cy="668100"/>
          </a:xfrm>
          <a:prstGeom prst="rect">
            <a:avLst/>
          </a:prstGeom>
          <a:noFill/>
          <a:ln>
            <a:noFill/>
          </a:ln>
        </p:spPr>
        <p:txBody>
          <a:bodyPr anchorCtr="0" anchor="t" bIns="91425" lIns="91425" rIns="91425" tIns="91425">
            <a:noAutofit/>
          </a:bodyPr>
          <a:lstStyle/>
          <a:p>
            <a:pPr lvl="0">
              <a:spcBef>
                <a:spcPts val="0"/>
              </a:spcBef>
              <a:buNone/>
            </a:pPr>
            <a:r>
              <a:rPr lang="en"/>
              <a:t>Bacterial growth medium and genetically engineered </a:t>
            </a:r>
            <a:r>
              <a:rPr lang="en">
                <a:solidFill>
                  <a:schemeClr val="dk1"/>
                </a:solidFill>
              </a:rPr>
              <a:t>S. acidocaldarius. </a:t>
            </a: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7" name="Shape 177"/>
        <p:cNvGrpSpPr/>
        <p:nvPr/>
      </p:nvGrpSpPr>
      <p:grpSpPr>
        <a:xfrm>
          <a:off x="0" y="0"/>
          <a:ext cx="0" cy="0"/>
          <a:chOff x="0" y="0"/>
          <a:chExt cx="0" cy="0"/>
        </a:xfrm>
      </p:grpSpPr>
      <p:sp>
        <p:nvSpPr>
          <p:cNvPr id="178" name="Shape 178"/>
          <p:cNvSpPr txBox="1"/>
          <p:nvPr>
            <p:ph idx="1" type="body"/>
          </p:nvPr>
        </p:nvSpPr>
        <p:spPr>
          <a:xfrm>
            <a:off x="311700" y="1171675"/>
            <a:ext cx="3999899" cy="3397200"/>
          </a:xfrm>
          <a:prstGeom prst="rect">
            <a:avLst/>
          </a:prstGeom>
        </p:spPr>
        <p:txBody>
          <a:bodyPr anchorCtr="0" anchor="t" bIns="91425" lIns="91425" rIns="91425" tIns="91425">
            <a:noAutofit/>
          </a:bodyPr>
          <a:lstStyle/>
          <a:p>
            <a:pPr lvl="0" rtl="0">
              <a:spcBef>
                <a:spcPts val="0"/>
              </a:spcBef>
              <a:buNone/>
            </a:pPr>
            <a:r>
              <a:rPr b="1" lang="en" sz="1800"/>
              <a:t>Variables that benefit the removal of soot…</a:t>
            </a:r>
          </a:p>
          <a:p>
            <a:pPr indent="-330200" lvl="0" marL="457200" rtl="0">
              <a:spcBef>
                <a:spcPts val="0"/>
              </a:spcBef>
              <a:buSzPct val="100000"/>
              <a:buChar char="❖"/>
            </a:pPr>
            <a:r>
              <a:rPr b="1" lang="en" sz="1600"/>
              <a:t>Enzymes in the GMO; Versatile peroxidase, mn-peroxidase and laccase from P.Chrysosporium </a:t>
            </a:r>
          </a:p>
          <a:p>
            <a:pPr indent="-330200" lvl="0" marL="457200" rtl="0">
              <a:spcBef>
                <a:spcPts val="0"/>
              </a:spcBef>
              <a:buSzPct val="100000"/>
              <a:buChar char="❖"/>
            </a:pPr>
            <a:r>
              <a:rPr b="1" lang="en" sz="1600"/>
              <a:t>Enzymes involved in breakdown lack the typical substrate specificity, therefore break down many kinds of PAHs</a:t>
            </a:r>
          </a:p>
          <a:p>
            <a:pPr lvl="0" rtl="0">
              <a:spcBef>
                <a:spcPts val="0"/>
              </a:spcBef>
              <a:buNone/>
            </a:pPr>
            <a:r>
              <a:t/>
            </a:r>
            <a:endParaRPr b="1" sz="1600"/>
          </a:p>
        </p:txBody>
      </p:sp>
      <p:sp>
        <p:nvSpPr>
          <p:cNvPr id="179" name="Shape 179"/>
          <p:cNvSpPr txBox="1"/>
          <p:nvPr>
            <p:ph idx="2" type="body"/>
          </p:nvPr>
        </p:nvSpPr>
        <p:spPr>
          <a:xfrm>
            <a:off x="4832400" y="1171675"/>
            <a:ext cx="3999899" cy="3397200"/>
          </a:xfrm>
          <a:prstGeom prst="rect">
            <a:avLst/>
          </a:prstGeom>
        </p:spPr>
        <p:txBody>
          <a:bodyPr anchorCtr="0" anchor="t" bIns="91425" lIns="91425" rIns="91425" tIns="91425">
            <a:noAutofit/>
          </a:bodyPr>
          <a:lstStyle/>
          <a:p>
            <a:pPr lvl="0">
              <a:spcBef>
                <a:spcPts val="0"/>
              </a:spcBef>
              <a:buNone/>
            </a:pPr>
            <a:r>
              <a:rPr b="1" lang="en" sz="1800"/>
              <a:t>Variables that have negative effects on the outcome...</a:t>
            </a:r>
          </a:p>
          <a:p>
            <a:pPr indent="-330200" lvl="0" marL="457200" rtl="0">
              <a:spcBef>
                <a:spcPts val="0"/>
              </a:spcBef>
              <a:buSzPct val="100000"/>
              <a:buChar char="❖"/>
            </a:pPr>
            <a:r>
              <a:rPr b="1" lang="en" sz="1600"/>
              <a:t>Reduce energy sources for other PAH metabolising organisms</a:t>
            </a:r>
          </a:p>
          <a:p>
            <a:pPr indent="-330200" lvl="0" marL="457200" rtl="0">
              <a:spcBef>
                <a:spcPts val="0"/>
              </a:spcBef>
              <a:buSzPct val="100000"/>
              <a:buChar char="❖"/>
            </a:pPr>
            <a:r>
              <a:rPr b="1" lang="en" sz="1600"/>
              <a:t>Accumulation of CO2 from breakdown of PAHs in the atmosphere</a:t>
            </a:r>
          </a:p>
          <a:p>
            <a:pPr lvl="0">
              <a:spcBef>
                <a:spcPts val="0"/>
              </a:spcBef>
              <a:buNone/>
            </a:pPr>
            <a:r>
              <a:t/>
            </a:r>
            <a:endParaRPr b="1" sz="1600"/>
          </a:p>
        </p:txBody>
      </p:sp>
      <p:sp>
        <p:nvSpPr>
          <p:cNvPr id="180" name="Shape 180"/>
          <p:cNvSpPr txBox="1"/>
          <p:nvPr>
            <p:ph type="title"/>
          </p:nvPr>
        </p:nvSpPr>
        <p:spPr>
          <a:xfrm>
            <a:off x="311700" y="445025"/>
            <a:ext cx="8520599" cy="613200"/>
          </a:xfrm>
          <a:prstGeom prst="rect">
            <a:avLst/>
          </a:prstGeom>
        </p:spPr>
        <p:txBody>
          <a:bodyPr anchorCtr="0" anchor="t" bIns="91425" lIns="91425" rIns="91425" tIns="91425">
            <a:noAutofit/>
          </a:bodyPr>
          <a:lstStyle/>
          <a:p>
            <a:pPr lvl="0">
              <a:spcBef>
                <a:spcPts val="0"/>
              </a:spcBef>
              <a:buNone/>
            </a:pPr>
            <a:r>
              <a:rPr lang="en"/>
              <a:t>Design considerations</a:t>
            </a: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4" name="Shape 184"/>
        <p:cNvGrpSpPr/>
        <p:nvPr/>
      </p:nvGrpSpPr>
      <p:grpSpPr>
        <a:xfrm>
          <a:off x="0" y="0"/>
          <a:ext cx="0" cy="0"/>
          <a:chOff x="0" y="0"/>
          <a:chExt cx="0" cy="0"/>
        </a:xfrm>
      </p:grpSpPr>
      <p:sp>
        <p:nvSpPr>
          <p:cNvPr id="185" name="Shape 185"/>
          <p:cNvSpPr txBox="1"/>
          <p:nvPr>
            <p:ph type="title"/>
          </p:nvPr>
        </p:nvSpPr>
        <p:spPr>
          <a:xfrm>
            <a:off x="311700" y="0"/>
            <a:ext cx="8520600" cy="613200"/>
          </a:xfrm>
          <a:prstGeom prst="rect">
            <a:avLst/>
          </a:prstGeom>
        </p:spPr>
        <p:txBody>
          <a:bodyPr anchorCtr="0" anchor="t" bIns="91425" lIns="91425" rIns="91425" tIns="91425">
            <a:noAutofit/>
          </a:bodyPr>
          <a:lstStyle/>
          <a:p>
            <a:pPr lvl="0">
              <a:spcBef>
                <a:spcPts val="0"/>
              </a:spcBef>
              <a:buNone/>
            </a:pPr>
            <a:r>
              <a:rPr lang="en"/>
              <a:t>Conclusion</a:t>
            </a:r>
          </a:p>
        </p:txBody>
      </p:sp>
      <p:pic>
        <p:nvPicPr>
          <p:cNvPr id="186" name="Shape 186"/>
          <p:cNvPicPr preferRelativeResize="0"/>
          <p:nvPr/>
        </p:nvPicPr>
        <p:blipFill>
          <a:blip r:embed="rId3">
            <a:alphaModFix/>
          </a:blip>
          <a:stretch>
            <a:fillRect/>
          </a:stretch>
        </p:blipFill>
        <p:spPr>
          <a:xfrm>
            <a:off x="1004375" y="537752"/>
            <a:ext cx="3591654" cy="2393875"/>
          </a:xfrm>
          <a:prstGeom prst="rect">
            <a:avLst/>
          </a:prstGeom>
          <a:noFill/>
          <a:ln>
            <a:noFill/>
          </a:ln>
        </p:spPr>
      </p:pic>
      <p:pic>
        <p:nvPicPr>
          <p:cNvPr id="187" name="Shape 187"/>
          <p:cNvPicPr preferRelativeResize="0"/>
          <p:nvPr/>
        </p:nvPicPr>
        <p:blipFill>
          <a:blip r:embed="rId4">
            <a:alphaModFix/>
          </a:blip>
          <a:stretch>
            <a:fillRect/>
          </a:stretch>
        </p:blipFill>
        <p:spPr>
          <a:xfrm>
            <a:off x="4596037" y="537749"/>
            <a:ext cx="3753937" cy="2393875"/>
          </a:xfrm>
          <a:prstGeom prst="rect">
            <a:avLst/>
          </a:prstGeom>
          <a:noFill/>
          <a:ln>
            <a:noFill/>
          </a:ln>
        </p:spPr>
      </p:pic>
      <p:pic>
        <p:nvPicPr>
          <p:cNvPr id="188" name="Shape 188"/>
          <p:cNvPicPr preferRelativeResize="0"/>
          <p:nvPr/>
        </p:nvPicPr>
        <p:blipFill>
          <a:blip r:embed="rId5">
            <a:alphaModFix/>
          </a:blip>
          <a:stretch>
            <a:fillRect/>
          </a:stretch>
        </p:blipFill>
        <p:spPr>
          <a:xfrm>
            <a:off x="1004374" y="2931625"/>
            <a:ext cx="3591650" cy="2020311"/>
          </a:xfrm>
          <a:prstGeom prst="rect">
            <a:avLst/>
          </a:prstGeom>
          <a:noFill/>
          <a:ln>
            <a:noFill/>
          </a:ln>
        </p:spPr>
      </p:pic>
      <p:pic>
        <p:nvPicPr>
          <p:cNvPr id="189" name="Shape 189"/>
          <p:cNvPicPr preferRelativeResize="0"/>
          <p:nvPr/>
        </p:nvPicPr>
        <p:blipFill>
          <a:blip r:embed="rId6">
            <a:alphaModFix/>
          </a:blip>
          <a:stretch>
            <a:fillRect/>
          </a:stretch>
        </p:blipFill>
        <p:spPr>
          <a:xfrm>
            <a:off x="4596024" y="2931624"/>
            <a:ext cx="3753945" cy="202030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3" name="Shape 193"/>
        <p:cNvGrpSpPr/>
        <p:nvPr/>
      </p:nvGrpSpPr>
      <p:grpSpPr>
        <a:xfrm>
          <a:off x="0" y="0"/>
          <a:ext cx="0" cy="0"/>
          <a:chOff x="0" y="0"/>
          <a:chExt cx="0" cy="0"/>
        </a:xfrm>
      </p:grpSpPr>
      <p:sp>
        <p:nvSpPr>
          <p:cNvPr id="194" name="Shape 194"/>
          <p:cNvSpPr txBox="1"/>
          <p:nvPr>
            <p:ph type="title"/>
          </p:nvPr>
        </p:nvSpPr>
        <p:spPr>
          <a:xfrm>
            <a:off x="265500" y="1382350"/>
            <a:ext cx="4045200" cy="1333200"/>
          </a:xfrm>
          <a:prstGeom prst="rect">
            <a:avLst/>
          </a:prstGeom>
        </p:spPr>
        <p:txBody>
          <a:bodyPr anchorCtr="0" anchor="b" bIns="91425" lIns="91425" rIns="91425" tIns="91425">
            <a:noAutofit/>
          </a:bodyPr>
          <a:lstStyle/>
          <a:p>
            <a:pPr lvl="0">
              <a:spcBef>
                <a:spcPts val="0"/>
              </a:spcBef>
              <a:buNone/>
            </a:pPr>
            <a:r>
              <a:rPr lang="en"/>
              <a:t>Citations</a:t>
            </a:r>
          </a:p>
        </p:txBody>
      </p:sp>
      <p:sp>
        <p:nvSpPr>
          <p:cNvPr id="195" name="Shape 195"/>
          <p:cNvSpPr txBox="1"/>
          <p:nvPr>
            <p:ph idx="1" type="subTitle"/>
          </p:nvPr>
        </p:nvSpPr>
        <p:spPr>
          <a:xfrm>
            <a:off x="265500" y="2769000"/>
            <a:ext cx="4045200" cy="1345500"/>
          </a:xfrm>
          <a:prstGeom prst="rect">
            <a:avLst/>
          </a:prstGeom>
        </p:spPr>
        <p:txBody>
          <a:bodyPr anchorCtr="0" anchor="t" bIns="91425" lIns="91425" rIns="91425" tIns="91425">
            <a:noAutofit/>
          </a:bodyPr>
          <a:lstStyle/>
          <a:p>
            <a:pPr lvl="0">
              <a:spcBef>
                <a:spcPts val="0"/>
              </a:spcBef>
              <a:buNone/>
            </a:pPr>
            <a:r>
              <a:rPr lang="en"/>
              <a:t>Sourced by NoodleTools</a:t>
            </a:r>
          </a:p>
        </p:txBody>
      </p:sp>
      <p:sp>
        <p:nvSpPr>
          <p:cNvPr id="196" name="Shape 196"/>
          <p:cNvSpPr txBox="1"/>
          <p:nvPr>
            <p:ph idx="2" type="body"/>
          </p:nvPr>
        </p:nvSpPr>
        <p:spPr>
          <a:xfrm>
            <a:off x="4602600" y="787075"/>
            <a:ext cx="4541400" cy="4268400"/>
          </a:xfrm>
          <a:prstGeom prst="rect">
            <a:avLst/>
          </a:prstGeom>
        </p:spPr>
        <p:txBody>
          <a:bodyPr anchorCtr="0" anchor="ctr" bIns="91425" lIns="91425" rIns="91425" tIns="91425">
            <a:noAutofit/>
          </a:bodyPr>
          <a:lstStyle/>
          <a:p>
            <a:pPr lvl="0">
              <a:spcBef>
                <a:spcPts val="0"/>
              </a:spcBef>
              <a:buClr>
                <a:schemeClr val="dk1"/>
              </a:buClr>
              <a:buSzPct val="110000"/>
              <a:buFont typeface="Arial"/>
              <a:buNone/>
            </a:pPr>
            <a:r>
              <a:rPr b="1" lang="en" sz="1000">
                <a:solidFill>
                  <a:srgbClr val="FFFFFF"/>
                </a:solidFill>
                <a:latin typeface="Arial"/>
                <a:ea typeface="Arial"/>
                <a:cs typeface="Arial"/>
                <a:sym typeface="Arial"/>
              </a:rPr>
              <a:t>Durairaj, Pradeepraj, Jae-Seoun Hur, and Hyungdon Yun. "Versatile Biocatalysis of Fungal Cytochrome P450 Monooxygenases." </a:t>
            </a:r>
            <a:r>
              <a:rPr b="1" i="1" lang="en" sz="1000">
                <a:solidFill>
                  <a:srgbClr val="FFFFFF"/>
                </a:solidFill>
                <a:latin typeface="Arial"/>
                <a:ea typeface="Arial"/>
                <a:cs typeface="Arial"/>
                <a:sym typeface="Arial"/>
              </a:rPr>
              <a:t>Microbial Cell Factories</a:t>
            </a:r>
            <a:r>
              <a:rPr b="1" lang="en" sz="1000">
                <a:solidFill>
                  <a:srgbClr val="FFFFFF"/>
                </a:solidFill>
                <a:latin typeface="Arial"/>
                <a:ea typeface="Arial"/>
                <a:cs typeface="Arial"/>
                <a:sym typeface="Arial"/>
              </a:rPr>
              <a:t>. BioMed Central, 18 July 2016. Web. 06 July 2017. &lt;https://www.ncbi.nlm.nih.gov/pmc/articles/PMC4950769/&gt;.</a:t>
            </a:r>
          </a:p>
          <a:p>
            <a:pPr lvl="0">
              <a:spcBef>
                <a:spcPts val="0"/>
              </a:spcBef>
              <a:buClr>
                <a:schemeClr val="dk1"/>
              </a:buClr>
              <a:buSzPct val="110000"/>
              <a:buFont typeface="Arial"/>
              <a:buNone/>
            </a:pPr>
            <a:r>
              <a:rPr b="1" lang="en" sz="1000">
                <a:solidFill>
                  <a:srgbClr val="FFFFFF"/>
                </a:solidFill>
                <a:latin typeface="Arial"/>
                <a:ea typeface="Arial"/>
                <a:cs typeface="Arial"/>
                <a:sym typeface="Arial"/>
              </a:rPr>
              <a:t>Pozdnyakova, Natalia N. "Involvement of the Ligninolytic System of White-Rot and Litter-Decomposing Fungi in the Degradation of Polycyclic Aromatic Hydrocarbons." </a:t>
            </a:r>
            <a:r>
              <a:rPr b="1" i="1" lang="en" sz="1000">
                <a:solidFill>
                  <a:srgbClr val="FFFFFF"/>
                </a:solidFill>
                <a:latin typeface="Arial"/>
                <a:ea typeface="Arial"/>
                <a:cs typeface="Arial"/>
                <a:sym typeface="Arial"/>
              </a:rPr>
              <a:t>Biotechnology Research International</a:t>
            </a:r>
            <a:r>
              <a:rPr b="1" lang="en" sz="1000">
                <a:solidFill>
                  <a:srgbClr val="FFFFFF"/>
                </a:solidFill>
                <a:latin typeface="Arial"/>
                <a:ea typeface="Arial"/>
                <a:cs typeface="Arial"/>
                <a:sym typeface="Arial"/>
              </a:rPr>
              <a:t>. Hindawi, 05 July 2012. Web. 06 July 2017. &lt;https://www.hindawi.com/journals/btri/2012/243217/&gt;.</a:t>
            </a:r>
          </a:p>
          <a:p>
            <a:pPr lvl="0">
              <a:spcBef>
                <a:spcPts val="0"/>
              </a:spcBef>
              <a:buClr>
                <a:schemeClr val="dk1"/>
              </a:buClr>
              <a:buSzPct val="110000"/>
              <a:buFont typeface="Arial"/>
              <a:buNone/>
            </a:pPr>
            <a:r>
              <a:rPr b="1" lang="en" sz="1000">
                <a:solidFill>
                  <a:srgbClr val="FFFFFF"/>
                </a:solidFill>
                <a:latin typeface="Arial"/>
                <a:ea typeface="Arial"/>
                <a:cs typeface="Arial"/>
                <a:sym typeface="Arial"/>
              </a:rPr>
              <a:t>Seo, Jong-Su, Young-Soo Keum, and Qing X. Li. "Bacterial Degradation of Aromatic Compounds." </a:t>
            </a:r>
            <a:r>
              <a:rPr b="1" i="1" lang="en" sz="1000">
                <a:solidFill>
                  <a:srgbClr val="FFFFFF"/>
                </a:solidFill>
                <a:latin typeface="Arial"/>
                <a:ea typeface="Arial"/>
                <a:cs typeface="Arial"/>
                <a:sym typeface="Arial"/>
              </a:rPr>
              <a:t>International Journal of Environmental Research and Public Health</a:t>
            </a:r>
            <a:r>
              <a:rPr b="1" lang="en" sz="1000">
                <a:solidFill>
                  <a:srgbClr val="FFFFFF"/>
                </a:solidFill>
                <a:latin typeface="Arial"/>
                <a:ea typeface="Arial"/>
                <a:cs typeface="Arial"/>
                <a:sym typeface="Arial"/>
              </a:rPr>
              <a:t>. Molecular Diversity Preservation International (MDPI), 6 Jan. 2009. Web. 06 July 2017. &lt;https://www.ncbi.nlm.nih.gov/pmc/articles/PMC2672333/#!po=0.520833&gt;.</a:t>
            </a:r>
          </a:p>
          <a:p>
            <a:pPr lvl="0">
              <a:spcBef>
                <a:spcPts val="0"/>
              </a:spcBef>
              <a:buClr>
                <a:schemeClr val="dk1"/>
              </a:buClr>
              <a:buSzPct val="110000"/>
              <a:buFont typeface="Arial"/>
              <a:buNone/>
            </a:pPr>
            <a:r>
              <a:rPr b="1" lang="en" sz="1000">
                <a:solidFill>
                  <a:srgbClr val="FFFFFF"/>
                </a:solidFill>
                <a:latin typeface="Arial"/>
                <a:ea typeface="Arial"/>
                <a:cs typeface="Arial"/>
                <a:sym typeface="Arial"/>
              </a:rPr>
              <a:t>Shimada, T. "Xenobiotic-metabolizing Enzymes Involved in Activation and Detoxification of Carcinogenic Polycyclic Aromatic Hydrocarbons." </a:t>
            </a:r>
            <a:r>
              <a:rPr b="1" i="1" lang="en" sz="1000">
                <a:solidFill>
                  <a:srgbClr val="FFFFFF"/>
                </a:solidFill>
                <a:latin typeface="Arial"/>
                <a:ea typeface="Arial"/>
                <a:cs typeface="Arial"/>
                <a:sym typeface="Arial"/>
              </a:rPr>
              <a:t>Drug Metabolism and Pharmacokinetics.</a:t>
            </a:r>
            <a:r>
              <a:rPr b="1" lang="en" sz="1000">
                <a:solidFill>
                  <a:srgbClr val="FFFFFF"/>
                </a:solidFill>
                <a:latin typeface="Arial"/>
                <a:ea typeface="Arial"/>
                <a:cs typeface="Arial"/>
                <a:sym typeface="Arial"/>
              </a:rPr>
              <a:t> U.S. National Library of Medicine, 21 Aug. 2006. Web. 06 July 2017. &lt;https://www.ncbi.nlm.nih.gov/pubmed/16946553&gt;.</a:t>
            </a:r>
          </a:p>
          <a:p>
            <a:pPr lvl="0">
              <a:spcBef>
                <a:spcPts val="0"/>
              </a:spcBef>
              <a:buClr>
                <a:schemeClr val="dk1"/>
              </a:buClr>
              <a:buSzPct val="110000"/>
              <a:buFont typeface="Arial"/>
              <a:buNone/>
            </a:pPr>
            <a:r>
              <a:rPr b="1" lang="en" sz="1000">
                <a:solidFill>
                  <a:srgbClr val="FFFFFF"/>
                </a:solidFill>
                <a:latin typeface="Arial"/>
                <a:ea typeface="Arial"/>
                <a:cs typeface="Arial"/>
                <a:sym typeface="Arial"/>
              </a:rPr>
              <a:t>Tiina Reponen , Klaus Willeke , Vidmantas Ulevicius , Sergey A. Grinshpun &amp; Jean Donnelly. "Techniques for Dispersion of Microorganisms into Air." </a:t>
            </a:r>
            <a:r>
              <a:rPr b="1" i="1" lang="en" sz="1000">
                <a:solidFill>
                  <a:srgbClr val="FFFFFF"/>
                </a:solidFill>
                <a:latin typeface="Arial"/>
                <a:ea typeface="Arial"/>
                <a:cs typeface="Arial"/>
                <a:sym typeface="Arial"/>
              </a:rPr>
              <a:t>Taylor &amp; Francis</a:t>
            </a:r>
            <a:r>
              <a:rPr b="1" lang="en" sz="1000">
                <a:solidFill>
                  <a:srgbClr val="FFFFFF"/>
                </a:solidFill>
                <a:latin typeface="Arial"/>
                <a:ea typeface="Arial"/>
                <a:cs typeface="Arial"/>
                <a:sym typeface="Arial"/>
              </a:rPr>
              <a:t>. Taylor &amp; Francis, 23 Nov. 2009. Web. 06 July 2017. </a:t>
            </a:r>
            <a:r>
              <a:rPr lang="en" sz="1100">
                <a:solidFill>
                  <a:srgbClr val="F3F3F3"/>
                </a:solidFill>
                <a:latin typeface="Arial"/>
                <a:ea typeface="Arial"/>
                <a:cs typeface="Arial"/>
                <a:sym typeface="Arial"/>
              </a:rPr>
              <a:t>&lt;http://www.tandfonline.com/doi/abs/10.1080/02786829708965481&gt;.</a:t>
            </a:r>
          </a:p>
          <a:p>
            <a:pPr lvl="0">
              <a:spcBef>
                <a:spcPts val="0"/>
              </a:spcBef>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 name="Shape 64"/>
        <p:cNvGrpSpPr/>
        <p:nvPr/>
      </p:nvGrpSpPr>
      <p:grpSpPr>
        <a:xfrm>
          <a:off x="0" y="0"/>
          <a:ext cx="0" cy="0"/>
          <a:chOff x="0" y="0"/>
          <a:chExt cx="0" cy="0"/>
        </a:xfrm>
      </p:grpSpPr>
      <p:pic>
        <p:nvPicPr>
          <p:cNvPr id="65" name="Shape 65"/>
          <p:cNvPicPr preferRelativeResize="0"/>
          <p:nvPr/>
        </p:nvPicPr>
        <p:blipFill>
          <a:blip r:embed="rId3">
            <a:alphaModFix/>
          </a:blip>
          <a:stretch>
            <a:fillRect/>
          </a:stretch>
        </p:blipFill>
        <p:spPr>
          <a:xfrm>
            <a:off x="4422100" y="594274"/>
            <a:ext cx="2268225" cy="1570300"/>
          </a:xfrm>
          <a:prstGeom prst="rect">
            <a:avLst/>
          </a:prstGeom>
          <a:noFill/>
          <a:ln>
            <a:noFill/>
          </a:ln>
        </p:spPr>
      </p:pic>
      <p:sp>
        <p:nvSpPr>
          <p:cNvPr id="66" name="Shape 66"/>
          <p:cNvSpPr txBox="1"/>
          <p:nvPr/>
        </p:nvSpPr>
        <p:spPr>
          <a:xfrm>
            <a:off x="731124" y="459675"/>
            <a:ext cx="3277500" cy="792900"/>
          </a:xfrm>
          <a:prstGeom prst="rect">
            <a:avLst/>
          </a:prstGeom>
          <a:noFill/>
          <a:ln>
            <a:noFill/>
          </a:ln>
        </p:spPr>
        <p:txBody>
          <a:bodyPr anchorCtr="0" anchor="t" bIns="91425" lIns="91425" rIns="91425" tIns="91425">
            <a:noAutofit/>
          </a:bodyPr>
          <a:lstStyle/>
          <a:p>
            <a:pPr lvl="0" algn="ctr">
              <a:spcBef>
                <a:spcPts val="0"/>
              </a:spcBef>
              <a:buNone/>
            </a:pPr>
            <a:r>
              <a:rPr i="1" lang="en" sz="3600"/>
              <a:t>What </a:t>
            </a:r>
            <a:r>
              <a:rPr i="1" lang="en" sz="3600"/>
              <a:t>is Soot?</a:t>
            </a:r>
          </a:p>
        </p:txBody>
      </p:sp>
      <p:pic>
        <p:nvPicPr>
          <p:cNvPr id="67" name="Shape 67"/>
          <p:cNvPicPr preferRelativeResize="0"/>
          <p:nvPr/>
        </p:nvPicPr>
        <p:blipFill>
          <a:blip r:embed="rId4">
            <a:alphaModFix/>
          </a:blip>
          <a:stretch>
            <a:fillRect/>
          </a:stretch>
        </p:blipFill>
        <p:spPr>
          <a:xfrm>
            <a:off x="4422099" y="2164574"/>
            <a:ext cx="2268225" cy="1705555"/>
          </a:xfrm>
          <a:prstGeom prst="rect">
            <a:avLst/>
          </a:prstGeom>
          <a:noFill/>
          <a:ln>
            <a:noFill/>
          </a:ln>
        </p:spPr>
      </p:pic>
      <p:pic>
        <p:nvPicPr>
          <p:cNvPr id="68" name="Shape 68"/>
          <p:cNvPicPr preferRelativeResize="0"/>
          <p:nvPr/>
        </p:nvPicPr>
        <p:blipFill>
          <a:blip r:embed="rId5">
            <a:alphaModFix/>
          </a:blip>
          <a:stretch>
            <a:fillRect/>
          </a:stretch>
        </p:blipFill>
        <p:spPr>
          <a:xfrm>
            <a:off x="6690325" y="594274"/>
            <a:ext cx="2268225" cy="1570300"/>
          </a:xfrm>
          <a:prstGeom prst="rect">
            <a:avLst/>
          </a:prstGeom>
          <a:noFill/>
          <a:ln>
            <a:noFill/>
          </a:ln>
        </p:spPr>
      </p:pic>
      <p:pic>
        <p:nvPicPr>
          <p:cNvPr id="69" name="Shape 69"/>
          <p:cNvPicPr preferRelativeResize="0"/>
          <p:nvPr/>
        </p:nvPicPr>
        <p:blipFill>
          <a:blip r:embed="rId6">
            <a:alphaModFix/>
          </a:blip>
          <a:stretch>
            <a:fillRect/>
          </a:stretch>
        </p:blipFill>
        <p:spPr>
          <a:xfrm>
            <a:off x="731134" y="1282609"/>
            <a:ext cx="3277500" cy="2578300"/>
          </a:xfrm>
          <a:prstGeom prst="rect">
            <a:avLst/>
          </a:prstGeom>
          <a:noFill/>
          <a:ln>
            <a:noFill/>
          </a:ln>
        </p:spPr>
      </p:pic>
      <p:pic>
        <p:nvPicPr>
          <p:cNvPr id="70" name="Shape 70"/>
          <p:cNvPicPr preferRelativeResize="0"/>
          <p:nvPr/>
        </p:nvPicPr>
        <p:blipFill>
          <a:blip r:embed="rId7">
            <a:alphaModFix/>
          </a:blip>
          <a:stretch>
            <a:fillRect/>
          </a:stretch>
        </p:blipFill>
        <p:spPr>
          <a:xfrm>
            <a:off x="6690325" y="2164575"/>
            <a:ext cx="2268225" cy="1705549"/>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 name="Shape 74"/>
        <p:cNvGrpSpPr/>
        <p:nvPr/>
      </p:nvGrpSpPr>
      <p:grpSpPr>
        <a:xfrm>
          <a:off x="0" y="0"/>
          <a:ext cx="0" cy="0"/>
          <a:chOff x="0" y="0"/>
          <a:chExt cx="0" cy="0"/>
        </a:xfrm>
      </p:grpSpPr>
      <p:sp>
        <p:nvSpPr>
          <p:cNvPr id="75" name="Shape 75"/>
          <p:cNvSpPr txBox="1"/>
          <p:nvPr>
            <p:ph type="title"/>
          </p:nvPr>
        </p:nvSpPr>
        <p:spPr>
          <a:xfrm>
            <a:off x="265500" y="951775"/>
            <a:ext cx="4045200" cy="1524900"/>
          </a:xfrm>
          <a:prstGeom prst="rect">
            <a:avLst/>
          </a:prstGeom>
        </p:spPr>
        <p:txBody>
          <a:bodyPr anchorCtr="0" anchor="b" bIns="91425" lIns="91425" rIns="91425" tIns="91425">
            <a:noAutofit/>
          </a:bodyPr>
          <a:lstStyle/>
          <a:p>
            <a:pPr lvl="0">
              <a:spcBef>
                <a:spcPts val="0"/>
              </a:spcBef>
              <a:buNone/>
            </a:pPr>
            <a:r>
              <a:rPr lang="en"/>
              <a:t> Sources of PAHs</a:t>
            </a:r>
          </a:p>
        </p:txBody>
      </p:sp>
      <p:sp>
        <p:nvSpPr>
          <p:cNvPr id="76" name="Shape 76"/>
          <p:cNvSpPr txBox="1"/>
          <p:nvPr>
            <p:ph idx="2" type="body"/>
          </p:nvPr>
        </p:nvSpPr>
        <p:spPr>
          <a:xfrm>
            <a:off x="4875875" y="278699"/>
            <a:ext cx="3837000" cy="3835800"/>
          </a:xfrm>
          <a:prstGeom prst="rect">
            <a:avLst/>
          </a:prstGeom>
        </p:spPr>
        <p:txBody>
          <a:bodyPr anchorCtr="0" anchor="ctr" bIns="91425" lIns="91425" rIns="91425" tIns="91425">
            <a:noAutofit/>
          </a:bodyPr>
          <a:lstStyle/>
          <a:p>
            <a:pPr lvl="0" rtl="0">
              <a:spcBef>
                <a:spcPts val="0"/>
              </a:spcBef>
              <a:buNone/>
            </a:pPr>
            <a:r>
              <a:rPr lang="en" sz="2300"/>
              <a:t>Incomplete combustion:</a:t>
            </a:r>
          </a:p>
          <a:p>
            <a:pPr indent="-374650" lvl="0" marL="457200" rtl="0">
              <a:spcBef>
                <a:spcPts val="0"/>
              </a:spcBef>
              <a:buSzPct val="100000"/>
              <a:buAutoNum type="arabicPeriod"/>
            </a:pPr>
            <a:r>
              <a:rPr lang="en" sz="2300"/>
              <a:t>Automobiles, railways, ships, aircraft</a:t>
            </a:r>
          </a:p>
          <a:p>
            <a:pPr indent="-374650" lvl="0" marL="457200" rtl="0">
              <a:spcBef>
                <a:spcPts val="0"/>
              </a:spcBef>
              <a:buSzPct val="100000"/>
              <a:buAutoNum type="arabicPeriod"/>
            </a:pPr>
            <a:r>
              <a:rPr lang="en" sz="2300"/>
              <a:t>Coal plants, oil refineries, mining, metalworking, electrical industry.</a:t>
            </a:r>
          </a:p>
          <a:p>
            <a:pPr indent="-374650" lvl="0" marL="457200" rtl="0">
              <a:spcBef>
                <a:spcPts val="0"/>
              </a:spcBef>
              <a:buSzPct val="100000"/>
              <a:buAutoNum type="arabicPeriod"/>
            </a:pPr>
            <a:r>
              <a:rPr lang="en" sz="2300"/>
              <a:t>Tobacco smoke</a:t>
            </a:r>
          </a:p>
        </p:txBody>
      </p:sp>
      <p:pic>
        <p:nvPicPr>
          <p:cNvPr id="77" name="Shape 77"/>
          <p:cNvPicPr preferRelativeResize="0"/>
          <p:nvPr/>
        </p:nvPicPr>
        <p:blipFill>
          <a:blip r:embed="rId3">
            <a:alphaModFix/>
          </a:blip>
          <a:stretch>
            <a:fillRect/>
          </a:stretch>
        </p:blipFill>
        <p:spPr>
          <a:xfrm>
            <a:off x="478135" y="2476675"/>
            <a:ext cx="3619926" cy="2439824"/>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1" name="Shape 81"/>
        <p:cNvGrpSpPr/>
        <p:nvPr/>
      </p:nvGrpSpPr>
      <p:grpSpPr>
        <a:xfrm>
          <a:off x="0" y="0"/>
          <a:ext cx="0" cy="0"/>
          <a:chOff x="0" y="0"/>
          <a:chExt cx="0" cy="0"/>
        </a:xfrm>
      </p:grpSpPr>
      <p:sp>
        <p:nvSpPr>
          <p:cNvPr id="82" name="Shape 82"/>
          <p:cNvSpPr txBox="1"/>
          <p:nvPr>
            <p:ph type="title"/>
          </p:nvPr>
        </p:nvSpPr>
        <p:spPr>
          <a:xfrm>
            <a:off x="870450" y="181787"/>
            <a:ext cx="7403100" cy="1083300"/>
          </a:xfrm>
          <a:prstGeom prst="rect">
            <a:avLst/>
          </a:prstGeom>
        </p:spPr>
        <p:txBody>
          <a:bodyPr anchorCtr="0" anchor="b" bIns="91425" lIns="91425" rIns="91425" tIns="91425">
            <a:noAutofit/>
          </a:bodyPr>
          <a:lstStyle/>
          <a:p>
            <a:pPr lvl="0" rtl="0" algn="ctr">
              <a:spcBef>
                <a:spcPts val="0"/>
              </a:spcBef>
              <a:buNone/>
            </a:pPr>
            <a:r>
              <a:rPr lang="en"/>
              <a:t>The Effects of PAHs</a:t>
            </a:r>
          </a:p>
        </p:txBody>
      </p:sp>
      <p:pic>
        <p:nvPicPr>
          <p:cNvPr id="83" name="Shape 83"/>
          <p:cNvPicPr preferRelativeResize="0"/>
          <p:nvPr/>
        </p:nvPicPr>
        <p:blipFill>
          <a:blip r:embed="rId3">
            <a:alphaModFix/>
          </a:blip>
          <a:stretch>
            <a:fillRect/>
          </a:stretch>
        </p:blipFill>
        <p:spPr>
          <a:xfrm>
            <a:off x="-11" y="1417504"/>
            <a:ext cx="4651594" cy="3001028"/>
          </a:xfrm>
          <a:prstGeom prst="rect">
            <a:avLst/>
          </a:prstGeom>
          <a:noFill/>
          <a:ln>
            <a:noFill/>
          </a:ln>
        </p:spPr>
      </p:pic>
      <p:pic>
        <p:nvPicPr>
          <p:cNvPr id="84" name="Shape 84"/>
          <p:cNvPicPr preferRelativeResize="0"/>
          <p:nvPr/>
        </p:nvPicPr>
        <p:blipFill>
          <a:blip r:embed="rId4">
            <a:alphaModFix/>
          </a:blip>
          <a:stretch>
            <a:fillRect/>
          </a:stretch>
        </p:blipFill>
        <p:spPr>
          <a:xfrm>
            <a:off x="4690074" y="1417500"/>
            <a:ext cx="4453914" cy="3001025"/>
          </a:xfrm>
          <a:prstGeom prst="rect">
            <a:avLst/>
          </a:prstGeom>
          <a:noFill/>
          <a:ln>
            <a:noFill/>
          </a:ln>
        </p:spPr>
      </p:pic>
      <p:sp>
        <p:nvSpPr>
          <p:cNvPr id="85" name="Shape 85"/>
          <p:cNvSpPr txBox="1"/>
          <p:nvPr/>
        </p:nvSpPr>
        <p:spPr>
          <a:xfrm>
            <a:off x="4967425" y="4482875"/>
            <a:ext cx="4024200" cy="390000"/>
          </a:xfrm>
          <a:prstGeom prst="rect">
            <a:avLst/>
          </a:prstGeom>
          <a:noFill/>
          <a:ln>
            <a:noFill/>
          </a:ln>
        </p:spPr>
        <p:txBody>
          <a:bodyPr anchorCtr="0" anchor="t" bIns="91425" lIns="91425" rIns="91425" tIns="91425">
            <a:noAutofit/>
          </a:bodyPr>
          <a:lstStyle/>
          <a:p>
            <a:pPr lvl="0">
              <a:spcBef>
                <a:spcPts val="0"/>
              </a:spcBef>
              <a:buNone/>
            </a:pPr>
            <a:r>
              <a:rPr b="1" lang="en">
                <a:solidFill>
                  <a:srgbClr val="FFFFFF"/>
                </a:solidFill>
              </a:rPr>
              <a:t>Normal DNA (LEFT), DNA with soot - white patch (RIGHT)</a:t>
            </a: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9" name="Shape 89"/>
        <p:cNvGrpSpPr/>
        <p:nvPr/>
      </p:nvGrpSpPr>
      <p:grpSpPr>
        <a:xfrm>
          <a:off x="0" y="0"/>
          <a:ext cx="0" cy="0"/>
          <a:chOff x="0" y="0"/>
          <a:chExt cx="0" cy="0"/>
        </a:xfrm>
      </p:grpSpPr>
      <p:sp>
        <p:nvSpPr>
          <p:cNvPr id="90" name="Shape 90"/>
          <p:cNvSpPr txBox="1"/>
          <p:nvPr/>
        </p:nvSpPr>
        <p:spPr>
          <a:xfrm>
            <a:off x="266700" y="252350"/>
            <a:ext cx="4127100" cy="4675800"/>
          </a:xfrm>
          <a:prstGeom prst="rect">
            <a:avLst/>
          </a:prstGeom>
          <a:noFill/>
          <a:ln>
            <a:noFill/>
          </a:ln>
        </p:spPr>
        <p:txBody>
          <a:bodyPr anchorCtr="0" anchor="t" bIns="91425" lIns="91425" rIns="91425" tIns="91425">
            <a:noAutofit/>
          </a:bodyPr>
          <a:lstStyle/>
          <a:p>
            <a:pPr lvl="0">
              <a:spcBef>
                <a:spcPts val="0"/>
              </a:spcBef>
              <a:buNone/>
            </a:pPr>
            <a:r>
              <a:rPr lang="en" sz="3000">
                <a:latin typeface="Old Standard TT"/>
                <a:ea typeface="Old Standard TT"/>
                <a:cs typeface="Old Standard TT"/>
                <a:sym typeface="Old Standard TT"/>
              </a:rPr>
              <a:t>Prevalence of PAHs</a:t>
            </a:r>
          </a:p>
        </p:txBody>
      </p:sp>
      <p:pic>
        <p:nvPicPr>
          <p:cNvPr id="91" name="Shape 91"/>
          <p:cNvPicPr preferRelativeResize="0"/>
          <p:nvPr/>
        </p:nvPicPr>
        <p:blipFill>
          <a:blip r:embed="rId3">
            <a:alphaModFix/>
          </a:blip>
          <a:stretch>
            <a:fillRect/>
          </a:stretch>
        </p:blipFill>
        <p:spPr>
          <a:xfrm>
            <a:off x="4705200" y="836224"/>
            <a:ext cx="4438799" cy="3920300"/>
          </a:xfrm>
          <a:prstGeom prst="rect">
            <a:avLst/>
          </a:prstGeom>
          <a:noFill/>
          <a:ln>
            <a:noFill/>
          </a:ln>
        </p:spPr>
      </p:pic>
      <p:pic>
        <p:nvPicPr>
          <p:cNvPr id="92" name="Shape 92"/>
          <p:cNvPicPr preferRelativeResize="0"/>
          <p:nvPr/>
        </p:nvPicPr>
        <p:blipFill>
          <a:blip r:embed="rId4">
            <a:alphaModFix/>
          </a:blip>
          <a:stretch>
            <a:fillRect/>
          </a:stretch>
        </p:blipFill>
        <p:spPr>
          <a:xfrm>
            <a:off x="117675" y="836225"/>
            <a:ext cx="4587525" cy="392029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sp>
        <p:nvSpPr>
          <p:cNvPr id="97" name="Shape 97"/>
          <p:cNvSpPr txBox="1"/>
          <p:nvPr>
            <p:ph idx="1" type="body"/>
          </p:nvPr>
        </p:nvSpPr>
        <p:spPr>
          <a:xfrm>
            <a:off x="311700" y="4230575"/>
            <a:ext cx="5998800" cy="605100"/>
          </a:xfrm>
          <a:prstGeom prst="rect">
            <a:avLst/>
          </a:prstGeom>
          <a:solidFill>
            <a:schemeClr val="lt1"/>
          </a:solidFill>
        </p:spPr>
        <p:txBody>
          <a:bodyPr anchorCtr="0" anchor="ctr" bIns="91425" lIns="91425" rIns="91425" tIns="91425">
            <a:noAutofit/>
          </a:bodyPr>
          <a:lstStyle/>
          <a:p>
            <a:pPr lvl="0">
              <a:spcBef>
                <a:spcPts val="0"/>
              </a:spcBef>
              <a:buNone/>
            </a:pPr>
            <a:r>
              <a:rPr lang="en"/>
              <a:t>How common is soot in the world?</a:t>
            </a:r>
          </a:p>
        </p:txBody>
      </p:sp>
      <p:pic>
        <p:nvPicPr>
          <p:cNvPr id="98" name="Shape 98"/>
          <p:cNvPicPr preferRelativeResize="0"/>
          <p:nvPr/>
        </p:nvPicPr>
        <p:blipFill rotWithShape="1">
          <a:blip r:embed="rId3">
            <a:alphaModFix/>
          </a:blip>
          <a:srcRect b="7387" l="0" r="0" t="6915"/>
          <a:stretch/>
        </p:blipFill>
        <p:spPr>
          <a:xfrm>
            <a:off x="102100" y="62875"/>
            <a:ext cx="5076825" cy="2163024"/>
          </a:xfrm>
          <a:prstGeom prst="rect">
            <a:avLst/>
          </a:prstGeom>
          <a:noFill/>
          <a:ln>
            <a:noFill/>
          </a:ln>
        </p:spPr>
      </p:pic>
      <p:sp>
        <p:nvSpPr>
          <p:cNvPr id="99" name="Shape 99"/>
          <p:cNvSpPr txBox="1"/>
          <p:nvPr/>
        </p:nvSpPr>
        <p:spPr>
          <a:xfrm>
            <a:off x="150600" y="2225900"/>
            <a:ext cx="5076900" cy="490500"/>
          </a:xfrm>
          <a:prstGeom prst="rect">
            <a:avLst/>
          </a:prstGeom>
          <a:noFill/>
          <a:ln>
            <a:noFill/>
          </a:ln>
        </p:spPr>
        <p:txBody>
          <a:bodyPr anchorCtr="0" anchor="t" bIns="91425" lIns="91425" rIns="91425" tIns="91425">
            <a:noAutofit/>
          </a:bodyPr>
          <a:lstStyle/>
          <a:p>
            <a:pPr lvl="0">
              <a:spcBef>
                <a:spcPts val="0"/>
              </a:spcBef>
              <a:buNone/>
            </a:pPr>
            <a:r>
              <a:rPr b="1" lang="en" sz="1200"/>
              <a:t>Asia; 2004 (left) and 2005 (right) comparison on soot in the atmosphere from greenhouses and kitchens alone.</a:t>
            </a:r>
          </a:p>
        </p:txBody>
      </p:sp>
      <p:pic>
        <p:nvPicPr>
          <p:cNvPr id="100" name="Shape 100"/>
          <p:cNvPicPr preferRelativeResize="0"/>
          <p:nvPr/>
        </p:nvPicPr>
        <p:blipFill>
          <a:blip r:embed="rId4">
            <a:alphaModFix/>
          </a:blip>
          <a:stretch>
            <a:fillRect/>
          </a:stretch>
        </p:blipFill>
        <p:spPr>
          <a:xfrm>
            <a:off x="5316262" y="62875"/>
            <a:ext cx="1622275" cy="2163025"/>
          </a:xfrm>
          <a:prstGeom prst="rect">
            <a:avLst/>
          </a:prstGeom>
          <a:noFill/>
          <a:ln>
            <a:noFill/>
          </a:ln>
        </p:spPr>
      </p:pic>
      <p:sp>
        <p:nvSpPr>
          <p:cNvPr id="101" name="Shape 101"/>
          <p:cNvSpPr txBox="1"/>
          <p:nvPr/>
        </p:nvSpPr>
        <p:spPr>
          <a:xfrm>
            <a:off x="6938550" y="113150"/>
            <a:ext cx="2205600" cy="2163000"/>
          </a:xfrm>
          <a:prstGeom prst="rect">
            <a:avLst/>
          </a:prstGeom>
          <a:noFill/>
          <a:ln>
            <a:noFill/>
          </a:ln>
        </p:spPr>
        <p:txBody>
          <a:bodyPr anchorCtr="0" anchor="t" bIns="91425" lIns="91425" rIns="91425" tIns="91425">
            <a:noAutofit/>
          </a:bodyPr>
          <a:lstStyle/>
          <a:p>
            <a:pPr lvl="0">
              <a:spcBef>
                <a:spcPts val="0"/>
              </a:spcBef>
              <a:buNone/>
            </a:pPr>
            <a:r>
              <a:rPr b="1" lang="en" sz="1200"/>
              <a:t>Sonia Nagorski, a UAS assistant professor of geology who helped with the sampling on the Juneau Icefield in Iceland, said – despite their very small size – black carbon particles (soot) can retain additional solar energy as they settle on the snow and ice, and accelerate melting of glaciers.</a:t>
            </a:r>
          </a:p>
        </p:txBody>
      </p:sp>
      <p:pic>
        <p:nvPicPr>
          <p:cNvPr id="102" name="Shape 102"/>
          <p:cNvPicPr preferRelativeResize="0"/>
          <p:nvPr/>
        </p:nvPicPr>
        <p:blipFill>
          <a:blip r:embed="rId5">
            <a:alphaModFix/>
          </a:blip>
          <a:stretch>
            <a:fillRect/>
          </a:stretch>
        </p:blipFill>
        <p:spPr>
          <a:xfrm>
            <a:off x="6222450" y="2580950"/>
            <a:ext cx="2719482" cy="1649624"/>
          </a:xfrm>
          <a:prstGeom prst="rect">
            <a:avLst/>
          </a:prstGeom>
          <a:noFill/>
          <a:ln>
            <a:noFill/>
          </a:ln>
        </p:spPr>
      </p:pic>
      <p:pic>
        <p:nvPicPr>
          <p:cNvPr id="103" name="Shape 103"/>
          <p:cNvPicPr preferRelativeResize="0"/>
          <p:nvPr/>
        </p:nvPicPr>
        <p:blipFill>
          <a:blip r:embed="rId6">
            <a:alphaModFix/>
          </a:blip>
          <a:stretch>
            <a:fillRect/>
          </a:stretch>
        </p:blipFill>
        <p:spPr>
          <a:xfrm>
            <a:off x="150600" y="2716399"/>
            <a:ext cx="3232299" cy="1586374"/>
          </a:xfrm>
          <a:prstGeom prst="rect">
            <a:avLst/>
          </a:prstGeom>
          <a:noFill/>
          <a:ln>
            <a:noFill/>
          </a:ln>
        </p:spPr>
      </p:pic>
      <p:sp>
        <p:nvSpPr>
          <p:cNvPr id="104" name="Shape 104"/>
          <p:cNvSpPr txBox="1"/>
          <p:nvPr/>
        </p:nvSpPr>
        <p:spPr>
          <a:xfrm>
            <a:off x="3442925" y="2727915"/>
            <a:ext cx="2719500" cy="1355700"/>
          </a:xfrm>
          <a:prstGeom prst="rect">
            <a:avLst/>
          </a:prstGeom>
          <a:noFill/>
          <a:ln>
            <a:noFill/>
          </a:ln>
        </p:spPr>
        <p:txBody>
          <a:bodyPr anchorCtr="0" anchor="t" bIns="91425" lIns="91425" rIns="91425" tIns="91425">
            <a:noAutofit/>
          </a:bodyPr>
          <a:lstStyle/>
          <a:p>
            <a:pPr lvl="0">
              <a:spcBef>
                <a:spcPts val="0"/>
              </a:spcBef>
              <a:buNone/>
            </a:pPr>
            <a:r>
              <a:rPr b="1" lang="en" sz="1200"/>
              <a:t>Nasa claim that </a:t>
            </a:r>
            <a:r>
              <a:rPr b="1" lang="en" sz="1200"/>
              <a:t>more than 25 percent of the increase in average global temperature between 1880 and 2002 may be due to soot contamination of snow and ice worldwide.</a:t>
            </a: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Shape 109"/>
          <p:cNvSpPr txBox="1"/>
          <p:nvPr>
            <p:ph type="title"/>
          </p:nvPr>
        </p:nvSpPr>
        <p:spPr>
          <a:xfrm>
            <a:off x="512700" y="1893300"/>
            <a:ext cx="8118599" cy="1522800"/>
          </a:xfrm>
          <a:prstGeom prst="rect">
            <a:avLst/>
          </a:prstGeom>
        </p:spPr>
        <p:txBody>
          <a:bodyPr anchorCtr="0" anchor="b" bIns="91425" lIns="91425" rIns="91425" tIns="91425">
            <a:noAutofit/>
          </a:bodyPr>
          <a:lstStyle/>
          <a:p>
            <a:pPr lvl="0">
              <a:spcBef>
                <a:spcPts val="0"/>
              </a:spcBef>
              <a:buNone/>
            </a:pPr>
            <a:r>
              <a:rPr lang="en"/>
              <a:t>Our solution</a:t>
            </a: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3" name="Shape 113"/>
        <p:cNvGrpSpPr/>
        <p:nvPr/>
      </p:nvGrpSpPr>
      <p:grpSpPr>
        <a:xfrm>
          <a:off x="0" y="0"/>
          <a:ext cx="0" cy="0"/>
          <a:chOff x="0" y="0"/>
          <a:chExt cx="0" cy="0"/>
        </a:xfrm>
      </p:grpSpPr>
      <p:sp>
        <p:nvSpPr>
          <p:cNvPr id="114" name="Shape 114"/>
          <p:cNvSpPr/>
          <p:nvPr/>
        </p:nvSpPr>
        <p:spPr>
          <a:xfrm>
            <a:off x="553724" y="1616737"/>
            <a:ext cx="7482186" cy="3395033"/>
          </a:xfrm>
          <a:prstGeom prst="flowChartTerminator">
            <a:avLst/>
          </a:prstGeom>
          <a:solidFill>
            <a:schemeClr val="lt1"/>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15" name="Shape 115"/>
          <p:cNvSpPr/>
          <p:nvPr/>
        </p:nvSpPr>
        <p:spPr>
          <a:xfrm rot="-5400000">
            <a:off x="1256450" y="1172462"/>
            <a:ext cx="849424" cy="747124"/>
          </a:xfrm>
          <a:prstGeom prst="flowChartOnlineStorage">
            <a:avLst/>
          </a:prstGeom>
          <a:solidFill>
            <a:schemeClr val="dk1"/>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cxnSp>
        <p:nvCxnSpPr>
          <p:cNvPr id="116" name="Shape 116"/>
          <p:cNvCxnSpPr/>
          <p:nvPr/>
        </p:nvCxnSpPr>
        <p:spPr>
          <a:xfrm>
            <a:off x="921625" y="854423"/>
            <a:ext cx="345000" cy="339000"/>
          </a:xfrm>
          <a:prstGeom prst="straightConnector1">
            <a:avLst/>
          </a:prstGeom>
          <a:noFill/>
          <a:ln cap="flat" cmpd="sng" w="9525">
            <a:solidFill>
              <a:schemeClr val="dk2"/>
            </a:solidFill>
            <a:prstDash val="solid"/>
            <a:round/>
            <a:headEnd len="lg" w="lg" type="none"/>
            <a:tailEnd len="lg" w="lg" type="none"/>
          </a:ln>
        </p:spPr>
      </p:cxnSp>
      <p:sp>
        <p:nvSpPr>
          <p:cNvPr id="117" name="Shape 117"/>
          <p:cNvSpPr txBox="1"/>
          <p:nvPr/>
        </p:nvSpPr>
        <p:spPr>
          <a:xfrm>
            <a:off x="37316" y="471266"/>
            <a:ext cx="1490400" cy="426599"/>
          </a:xfrm>
          <a:prstGeom prst="rect">
            <a:avLst/>
          </a:prstGeom>
          <a:noFill/>
          <a:ln>
            <a:noFill/>
          </a:ln>
        </p:spPr>
        <p:txBody>
          <a:bodyPr anchorCtr="0" anchor="t" bIns="91425" lIns="91425" rIns="91425" tIns="91425">
            <a:noAutofit/>
          </a:bodyPr>
          <a:lstStyle/>
          <a:p>
            <a:pPr lvl="0">
              <a:spcBef>
                <a:spcPts val="0"/>
              </a:spcBef>
              <a:buNone/>
            </a:pPr>
            <a:r>
              <a:rPr lang="en" sz="1800">
                <a:latin typeface="Calibri"/>
                <a:ea typeface="Calibri"/>
                <a:cs typeface="Calibri"/>
                <a:sym typeface="Calibri"/>
              </a:rPr>
              <a:t>PAH receptor</a:t>
            </a:r>
          </a:p>
        </p:txBody>
      </p:sp>
      <p:sp>
        <p:nvSpPr>
          <p:cNvPr id="118" name="Shape 118"/>
          <p:cNvSpPr/>
          <p:nvPr/>
        </p:nvSpPr>
        <p:spPr>
          <a:xfrm rot="-5400000">
            <a:off x="1550300" y="2366655"/>
            <a:ext cx="418500" cy="903899"/>
          </a:xfrm>
          <a:prstGeom prst="round2SameRect">
            <a:avLst>
              <a:gd fmla="val 16667" name="adj1"/>
              <a:gd fmla="val 0" name="adj2"/>
            </a:avLst>
          </a:prstGeom>
          <a:solidFill>
            <a:schemeClr val="accent5"/>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19" name="Shape 119"/>
          <p:cNvSpPr txBox="1"/>
          <p:nvPr/>
        </p:nvSpPr>
        <p:spPr>
          <a:xfrm>
            <a:off x="1307589" y="2609353"/>
            <a:ext cx="1083600" cy="310800"/>
          </a:xfrm>
          <a:prstGeom prst="rect">
            <a:avLst/>
          </a:prstGeom>
          <a:noFill/>
          <a:ln>
            <a:noFill/>
          </a:ln>
        </p:spPr>
        <p:txBody>
          <a:bodyPr anchorCtr="0" anchor="t" bIns="91425" lIns="91425" rIns="91425" tIns="91425">
            <a:noAutofit/>
          </a:bodyPr>
          <a:lstStyle/>
          <a:p>
            <a:pPr lvl="0">
              <a:spcBef>
                <a:spcPts val="0"/>
              </a:spcBef>
              <a:buNone/>
            </a:pPr>
            <a:r>
              <a:rPr lang="en" sz="1000"/>
              <a:t>mnP promoter</a:t>
            </a:r>
          </a:p>
        </p:txBody>
      </p:sp>
      <p:sp>
        <p:nvSpPr>
          <p:cNvPr id="120" name="Shape 120"/>
          <p:cNvSpPr/>
          <p:nvPr/>
        </p:nvSpPr>
        <p:spPr>
          <a:xfrm>
            <a:off x="1570968" y="366274"/>
            <a:ext cx="747000" cy="636600"/>
          </a:xfrm>
          <a:prstGeom prst="ellipse">
            <a:avLst/>
          </a:prstGeom>
          <a:solidFill>
            <a:schemeClr val="dk1"/>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1" name="Shape 121"/>
          <p:cNvSpPr txBox="1"/>
          <p:nvPr/>
        </p:nvSpPr>
        <p:spPr>
          <a:xfrm>
            <a:off x="2891425" y="0"/>
            <a:ext cx="1647300" cy="636600"/>
          </a:xfrm>
          <a:prstGeom prst="rect">
            <a:avLst/>
          </a:prstGeom>
          <a:noFill/>
          <a:ln>
            <a:noFill/>
          </a:ln>
        </p:spPr>
        <p:txBody>
          <a:bodyPr anchorCtr="0" anchor="t" bIns="91425" lIns="91425" rIns="91425" tIns="91425">
            <a:noAutofit/>
          </a:bodyPr>
          <a:lstStyle/>
          <a:p>
            <a:pPr lvl="0">
              <a:spcBef>
                <a:spcPts val="0"/>
              </a:spcBef>
              <a:buNone/>
            </a:pPr>
            <a:r>
              <a:rPr lang="en"/>
              <a:t>Polycyclic Aromatic Hydrocarbon</a:t>
            </a:r>
          </a:p>
        </p:txBody>
      </p:sp>
      <p:cxnSp>
        <p:nvCxnSpPr>
          <p:cNvPr id="122" name="Shape 122"/>
          <p:cNvCxnSpPr/>
          <p:nvPr/>
        </p:nvCxnSpPr>
        <p:spPr>
          <a:xfrm flipH="1">
            <a:off x="2299530" y="366277"/>
            <a:ext cx="591900" cy="211200"/>
          </a:xfrm>
          <a:prstGeom prst="straightConnector1">
            <a:avLst/>
          </a:prstGeom>
          <a:noFill/>
          <a:ln cap="flat" cmpd="sng" w="9525">
            <a:solidFill>
              <a:schemeClr val="dk2"/>
            </a:solidFill>
            <a:prstDash val="solid"/>
            <a:round/>
            <a:headEnd len="lg" w="lg" type="none"/>
            <a:tailEnd len="lg" w="lg" type="none"/>
          </a:ln>
        </p:spPr>
      </p:cxnSp>
      <p:sp>
        <p:nvSpPr>
          <p:cNvPr id="123" name="Shape 123"/>
          <p:cNvSpPr/>
          <p:nvPr/>
        </p:nvSpPr>
        <p:spPr>
          <a:xfrm>
            <a:off x="2211499" y="2609353"/>
            <a:ext cx="839100" cy="418500"/>
          </a:xfrm>
          <a:prstGeom prst="can">
            <a:avLst>
              <a:gd fmla="val 25000" name="adj"/>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4" name="Shape 124"/>
          <p:cNvSpPr txBox="1"/>
          <p:nvPr/>
        </p:nvSpPr>
        <p:spPr>
          <a:xfrm>
            <a:off x="2299526" y="2639200"/>
            <a:ext cx="903900" cy="251100"/>
          </a:xfrm>
          <a:prstGeom prst="rect">
            <a:avLst/>
          </a:prstGeom>
          <a:noFill/>
          <a:ln>
            <a:noFill/>
          </a:ln>
        </p:spPr>
        <p:txBody>
          <a:bodyPr anchorCtr="0" anchor="t" bIns="91425" lIns="91425" rIns="91425" tIns="91425">
            <a:noAutofit/>
          </a:bodyPr>
          <a:lstStyle/>
          <a:p>
            <a:pPr lvl="0">
              <a:spcBef>
                <a:spcPts val="0"/>
              </a:spcBef>
              <a:buNone/>
            </a:pPr>
            <a:r>
              <a:rPr lang="en"/>
              <a:t>RBS</a:t>
            </a:r>
          </a:p>
        </p:txBody>
      </p:sp>
      <p:sp>
        <p:nvSpPr>
          <p:cNvPr id="125" name="Shape 125"/>
          <p:cNvSpPr/>
          <p:nvPr/>
        </p:nvSpPr>
        <p:spPr>
          <a:xfrm>
            <a:off x="3050600" y="2609350"/>
            <a:ext cx="747000" cy="418500"/>
          </a:xfrm>
          <a:prstGeom prst="rect">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6" name="Shape 126"/>
          <p:cNvSpPr txBox="1"/>
          <p:nvPr/>
        </p:nvSpPr>
        <p:spPr>
          <a:xfrm>
            <a:off x="3173274" y="2609350"/>
            <a:ext cx="903900" cy="310800"/>
          </a:xfrm>
          <a:prstGeom prst="rect">
            <a:avLst/>
          </a:prstGeom>
          <a:noFill/>
          <a:ln>
            <a:noFill/>
          </a:ln>
        </p:spPr>
        <p:txBody>
          <a:bodyPr anchorCtr="0" anchor="t" bIns="91425" lIns="91425" rIns="91425" tIns="91425">
            <a:noAutofit/>
          </a:bodyPr>
          <a:lstStyle/>
          <a:p>
            <a:pPr lvl="0">
              <a:spcBef>
                <a:spcPts val="0"/>
              </a:spcBef>
              <a:buNone/>
            </a:pPr>
            <a:r>
              <a:rPr lang="en"/>
              <a:t>MnP</a:t>
            </a:r>
          </a:p>
        </p:txBody>
      </p:sp>
      <p:sp>
        <p:nvSpPr>
          <p:cNvPr id="127" name="Shape 127"/>
          <p:cNvSpPr/>
          <p:nvPr/>
        </p:nvSpPr>
        <p:spPr>
          <a:xfrm flipH="1">
            <a:off x="1527726" y="1912232"/>
            <a:ext cx="244800" cy="722400"/>
          </a:xfrm>
          <a:prstGeom prst="down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8" name="Shape 128"/>
          <p:cNvSpPr/>
          <p:nvPr/>
        </p:nvSpPr>
        <p:spPr>
          <a:xfrm rot="-5400000">
            <a:off x="4641673" y="2352550"/>
            <a:ext cx="415200" cy="932100"/>
          </a:xfrm>
          <a:prstGeom prst="round2SameRect">
            <a:avLst>
              <a:gd fmla="val 16667" name="adj1"/>
              <a:gd fmla="val 0" name="adj2"/>
            </a:avLst>
          </a:prstGeom>
          <a:solidFill>
            <a:schemeClr val="accent5"/>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29" name="Shape 129"/>
          <p:cNvSpPr txBox="1"/>
          <p:nvPr/>
        </p:nvSpPr>
        <p:spPr>
          <a:xfrm>
            <a:off x="4417375" y="2659150"/>
            <a:ext cx="932100" cy="211200"/>
          </a:xfrm>
          <a:prstGeom prst="rect">
            <a:avLst/>
          </a:prstGeom>
          <a:noFill/>
          <a:ln>
            <a:noFill/>
          </a:ln>
        </p:spPr>
        <p:txBody>
          <a:bodyPr anchorCtr="0" anchor="t" bIns="91425" lIns="91425" rIns="91425" tIns="91425">
            <a:noAutofit/>
          </a:bodyPr>
          <a:lstStyle/>
          <a:p>
            <a:pPr lvl="0">
              <a:spcBef>
                <a:spcPts val="0"/>
              </a:spcBef>
              <a:buNone/>
            </a:pPr>
            <a:r>
              <a:rPr lang="en" sz="1000"/>
              <a:t>Lac promoter</a:t>
            </a:r>
          </a:p>
          <a:p>
            <a:pPr lvl="0">
              <a:spcBef>
                <a:spcPts val="0"/>
              </a:spcBef>
              <a:buNone/>
            </a:pPr>
            <a:r>
              <a:t/>
            </a:r>
            <a:endParaRPr sz="1000"/>
          </a:p>
        </p:txBody>
      </p:sp>
      <p:sp>
        <p:nvSpPr>
          <p:cNvPr id="130" name="Shape 130"/>
          <p:cNvSpPr/>
          <p:nvPr/>
        </p:nvSpPr>
        <p:spPr>
          <a:xfrm>
            <a:off x="5323900" y="2605300"/>
            <a:ext cx="839100" cy="426600"/>
          </a:xfrm>
          <a:prstGeom prst="can">
            <a:avLst>
              <a:gd fmla="val 25000" name="adj"/>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1" name="Shape 131"/>
          <p:cNvSpPr txBox="1"/>
          <p:nvPr/>
        </p:nvSpPr>
        <p:spPr>
          <a:xfrm>
            <a:off x="5447500" y="2659150"/>
            <a:ext cx="591900" cy="211200"/>
          </a:xfrm>
          <a:prstGeom prst="rect">
            <a:avLst/>
          </a:prstGeom>
          <a:noFill/>
          <a:ln>
            <a:noFill/>
          </a:ln>
        </p:spPr>
        <p:txBody>
          <a:bodyPr anchorCtr="0" anchor="t" bIns="91425" lIns="91425" rIns="91425" tIns="91425">
            <a:noAutofit/>
          </a:bodyPr>
          <a:lstStyle/>
          <a:p>
            <a:pPr lvl="0">
              <a:spcBef>
                <a:spcPts val="0"/>
              </a:spcBef>
              <a:buNone/>
            </a:pPr>
            <a:r>
              <a:rPr lang="en"/>
              <a:t>RBS</a:t>
            </a:r>
          </a:p>
        </p:txBody>
      </p:sp>
      <p:sp>
        <p:nvSpPr>
          <p:cNvPr id="132" name="Shape 132"/>
          <p:cNvSpPr/>
          <p:nvPr/>
        </p:nvSpPr>
        <p:spPr>
          <a:xfrm>
            <a:off x="6137425" y="2611000"/>
            <a:ext cx="747000" cy="415200"/>
          </a:xfrm>
          <a:prstGeom prst="rect">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rPr lang="en"/>
              <a:t>   Lac</a:t>
            </a:r>
          </a:p>
        </p:txBody>
      </p:sp>
      <p:sp>
        <p:nvSpPr>
          <p:cNvPr id="133" name="Shape 133"/>
          <p:cNvSpPr/>
          <p:nvPr/>
        </p:nvSpPr>
        <p:spPr>
          <a:xfrm>
            <a:off x="3791324" y="2526550"/>
            <a:ext cx="591900" cy="584100"/>
          </a:xfrm>
          <a:prstGeom prst="ellipse">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sz="600"/>
          </a:p>
        </p:txBody>
      </p:sp>
      <p:sp>
        <p:nvSpPr>
          <p:cNvPr id="134" name="Shape 134"/>
          <p:cNvSpPr txBox="1"/>
          <p:nvPr/>
        </p:nvSpPr>
        <p:spPr>
          <a:xfrm>
            <a:off x="3767687" y="2659150"/>
            <a:ext cx="839100" cy="211200"/>
          </a:xfrm>
          <a:prstGeom prst="rect">
            <a:avLst/>
          </a:prstGeom>
          <a:noFill/>
          <a:ln>
            <a:noFill/>
          </a:ln>
        </p:spPr>
        <p:txBody>
          <a:bodyPr anchorCtr="0" anchor="t" bIns="91425" lIns="91425" rIns="91425" tIns="91425">
            <a:noAutofit/>
          </a:bodyPr>
          <a:lstStyle/>
          <a:p>
            <a:pPr lvl="0">
              <a:spcBef>
                <a:spcPts val="0"/>
              </a:spcBef>
              <a:buNone/>
            </a:pPr>
            <a:r>
              <a:rPr lang="en" sz="800"/>
              <a:t>Terminating</a:t>
            </a:r>
          </a:p>
        </p:txBody>
      </p:sp>
      <p:sp>
        <p:nvSpPr>
          <p:cNvPr id="135" name="Shape 135"/>
          <p:cNvSpPr/>
          <p:nvPr/>
        </p:nvSpPr>
        <p:spPr>
          <a:xfrm>
            <a:off x="6880099" y="2526550"/>
            <a:ext cx="591900" cy="584100"/>
          </a:xfrm>
          <a:prstGeom prst="ellipse">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rtl="0">
              <a:spcBef>
                <a:spcPts val="0"/>
              </a:spcBef>
              <a:buNone/>
            </a:pPr>
            <a:r>
              <a:t/>
            </a:r>
            <a:endParaRPr sz="600"/>
          </a:p>
        </p:txBody>
      </p:sp>
      <p:sp>
        <p:nvSpPr>
          <p:cNvPr id="136" name="Shape 136"/>
          <p:cNvSpPr txBox="1"/>
          <p:nvPr/>
        </p:nvSpPr>
        <p:spPr>
          <a:xfrm>
            <a:off x="6825087" y="2659150"/>
            <a:ext cx="839100" cy="211200"/>
          </a:xfrm>
          <a:prstGeom prst="rect">
            <a:avLst/>
          </a:prstGeom>
          <a:noFill/>
          <a:ln>
            <a:noFill/>
          </a:ln>
        </p:spPr>
        <p:txBody>
          <a:bodyPr anchorCtr="0" anchor="t" bIns="91425" lIns="91425" rIns="91425" tIns="91425">
            <a:noAutofit/>
          </a:bodyPr>
          <a:lstStyle/>
          <a:p>
            <a:pPr lvl="0" rtl="0">
              <a:spcBef>
                <a:spcPts val="0"/>
              </a:spcBef>
              <a:buNone/>
            </a:pPr>
            <a:r>
              <a:rPr lang="en" sz="800"/>
              <a:t>Terminating</a:t>
            </a:r>
          </a:p>
        </p:txBody>
      </p:sp>
      <p:sp>
        <p:nvSpPr>
          <p:cNvPr id="137" name="Shape 137"/>
          <p:cNvSpPr/>
          <p:nvPr/>
        </p:nvSpPr>
        <p:spPr>
          <a:xfrm flipH="1" rot="-4244586">
            <a:off x="3208407" y="823566"/>
            <a:ext cx="244690" cy="2618173"/>
          </a:xfrm>
          <a:prstGeom prst="down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38" name="Shape 138"/>
          <p:cNvSpPr txBox="1"/>
          <p:nvPr/>
        </p:nvSpPr>
        <p:spPr>
          <a:xfrm>
            <a:off x="914400" y="2363173"/>
            <a:ext cx="6250500" cy="636600"/>
          </a:xfrm>
          <a:prstGeom prst="rect">
            <a:avLst/>
          </a:prstGeom>
          <a:noFill/>
          <a:ln>
            <a:noFill/>
          </a:ln>
        </p:spPr>
        <p:txBody>
          <a:bodyPr anchorCtr="0" anchor="t" bIns="91425" lIns="91425" rIns="91425" tIns="91425">
            <a:noAutofit/>
          </a:bodyPr>
          <a:lstStyle/>
          <a:p>
            <a:pPr lvl="0">
              <a:spcBef>
                <a:spcPts val="0"/>
              </a:spcBef>
              <a:buNone/>
            </a:pPr>
            <a:r>
              <a:t/>
            </a:r>
            <a:endParaRPr/>
          </a:p>
        </p:txBody>
      </p:sp>
      <p:sp>
        <p:nvSpPr>
          <p:cNvPr id="139" name="Shape 139"/>
          <p:cNvSpPr/>
          <p:nvPr/>
        </p:nvSpPr>
        <p:spPr>
          <a:xfrm>
            <a:off x="2878802" y="3628698"/>
            <a:ext cx="903900" cy="849300"/>
          </a:xfrm>
          <a:prstGeom prst="pie">
            <a:avLst>
              <a:gd fmla="val 0" name="adj1"/>
              <a:gd fmla="val 1620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0" name="Shape 140"/>
          <p:cNvSpPr/>
          <p:nvPr/>
        </p:nvSpPr>
        <p:spPr>
          <a:xfrm flipH="1">
            <a:off x="3174963" y="3022187"/>
            <a:ext cx="244800" cy="584100"/>
          </a:xfrm>
          <a:prstGeom prst="down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1" name="Shape 141"/>
          <p:cNvSpPr txBox="1"/>
          <p:nvPr/>
        </p:nvSpPr>
        <p:spPr>
          <a:xfrm>
            <a:off x="3541800" y="4726358"/>
            <a:ext cx="1290900" cy="251100"/>
          </a:xfrm>
          <a:prstGeom prst="rect">
            <a:avLst/>
          </a:prstGeom>
          <a:noFill/>
          <a:ln>
            <a:noFill/>
          </a:ln>
        </p:spPr>
        <p:txBody>
          <a:bodyPr anchorCtr="0" anchor="t" bIns="91425" lIns="91425" rIns="91425" tIns="91425">
            <a:noAutofit/>
          </a:bodyPr>
          <a:lstStyle/>
          <a:p>
            <a:pPr lvl="0">
              <a:spcBef>
                <a:spcPts val="0"/>
              </a:spcBef>
              <a:buNone/>
            </a:pPr>
            <a:r>
              <a:rPr lang="en" sz="1200"/>
              <a:t>Manganese Peroxidase</a:t>
            </a:r>
          </a:p>
        </p:txBody>
      </p:sp>
      <p:cxnSp>
        <p:nvCxnSpPr>
          <p:cNvPr id="142" name="Shape 142"/>
          <p:cNvCxnSpPr/>
          <p:nvPr/>
        </p:nvCxnSpPr>
        <p:spPr>
          <a:xfrm flipH="1" rot="-5400000">
            <a:off x="3557250" y="4340258"/>
            <a:ext cx="677400" cy="276000"/>
          </a:xfrm>
          <a:prstGeom prst="curvedConnector3">
            <a:avLst>
              <a:gd fmla="val 50000" name="adj1"/>
            </a:avLst>
          </a:prstGeom>
          <a:noFill/>
          <a:ln cap="flat" cmpd="sng" w="9525">
            <a:solidFill>
              <a:schemeClr val="dk2"/>
            </a:solidFill>
            <a:prstDash val="solid"/>
            <a:round/>
            <a:headEnd len="lg" w="lg" type="none"/>
            <a:tailEnd len="lg" w="lg" type="none"/>
          </a:ln>
        </p:spPr>
      </p:cxnSp>
      <p:sp>
        <p:nvSpPr>
          <p:cNvPr id="143" name="Shape 143"/>
          <p:cNvSpPr/>
          <p:nvPr/>
        </p:nvSpPr>
        <p:spPr>
          <a:xfrm>
            <a:off x="5855365" y="3628700"/>
            <a:ext cx="903900" cy="849300"/>
          </a:xfrm>
          <a:prstGeom prst="pie">
            <a:avLst>
              <a:gd fmla="val 0" name="adj1"/>
              <a:gd fmla="val 16200000" name="adj2"/>
            </a:avLst>
          </a:prstGeom>
          <a:solidFill>
            <a:schemeClr val="accent3"/>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4" name="Shape 144"/>
          <p:cNvSpPr/>
          <p:nvPr/>
        </p:nvSpPr>
        <p:spPr>
          <a:xfrm>
            <a:off x="6134823" y="3035402"/>
            <a:ext cx="345000" cy="584100"/>
          </a:xfrm>
          <a:prstGeom prst="down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45" name="Shape 145"/>
          <p:cNvSpPr txBox="1"/>
          <p:nvPr/>
        </p:nvSpPr>
        <p:spPr>
          <a:xfrm>
            <a:off x="6825092" y="4727347"/>
            <a:ext cx="1402200" cy="415200"/>
          </a:xfrm>
          <a:prstGeom prst="rect">
            <a:avLst/>
          </a:prstGeom>
          <a:noFill/>
          <a:ln>
            <a:noFill/>
          </a:ln>
        </p:spPr>
        <p:txBody>
          <a:bodyPr anchorCtr="0" anchor="t" bIns="91425" lIns="91425" rIns="91425" tIns="91425">
            <a:noAutofit/>
          </a:bodyPr>
          <a:lstStyle/>
          <a:p>
            <a:pPr lvl="0" algn="r">
              <a:spcBef>
                <a:spcPts val="0"/>
              </a:spcBef>
              <a:buNone/>
            </a:pPr>
            <a:r>
              <a:rPr lang="en"/>
              <a:t>Laccase</a:t>
            </a:r>
          </a:p>
        </p:txBody>
      </p:sp>
      <p:cxnSp>
        <p:nvCxnSpPr>
          <p:cNvPr id="146" name="Shape 146"/>
          <p:cNvCxnSpPr>
            <a:endCxn id="145" idx="0"/>
          </p:cNvCxnSpPr>
          <p:nvPr/>
        </p:nvCxnSpPr>
        <p:spPr>
          <a:xfrm>
            <a:off x="6688292" y="4134847"/>
            <a:ext cx="837900" cy="592500"/>
          </a:xfrm>
          <a:prstGeom prst="curvedConnector2">
            <a:avLst/>
          </a:prstGeom>
          <a:noFill/>
          <a:ln cap="flat" cmpd="sng" w="9525">
            <a:solidFill>
              <a:schemeClr val="dk2"/>
            </a:solidFill>
            <a:prstDash val="solid"/>
            <a:round/>
            <a:headEnd len="lg" w="lg" type="none"/>
            <a:tailEnd len="lg" w="lg" type="none"/>
          </a:ln>
        </p:spPr>
      </p:cxnSp>
      <p:sp>
        <p:nvSpPr>
          <p:cNvPr id="147" name="Shape 147"/>
          <p:cNvSpPr txBox="1"/>
          <p:nvPr/>
        </p:nvSpPr>
        <p:spPr>
          <a:xfrm>
            <a:off x="1266634" y="3628700"/>
            <a:ext cx="591900" cy="331200"/>
          </a:xfrm>
          <a:prstGeom prst="rect">
            <a:avLst/>
          </a:prstGeom>
          <a:noFill/>
          <a:ln>
            <a:noFill/>
          </a:ln>
        </p:spPr>
        <p:txBody>
          <a:bodyPr anchorCtr="0" anchor="t" bIns="91425" lIns="91425" rIns="91425" tIns="91425">
            <a:noAutofit/>
          </a:bodyPr>
          <a:lstStyle/>
          <a:p>
            <a:pPr lvl="0">
              <a:spcBef>
                <a:spcPts val="0"/>
              </a:spcBef>
              <a:buNone/>
            </a:pPr>
            <a:r>
              <a:rPr lang="en"/>
              <a:t>PAH</a:t>
            </a:r>
          </a:p>
        </p:txBody>
      </p:sp>
      <p:sp>
        <p:nvSpPr>
          <p:cNvPr id="148" name="Shape 148"/>
          <p:cNvSpPr/>
          <p:nvPr/>
        </p:nvSpPr>
        <p:spPr>
          <a:xfrm>
            <a:off x="1963464" y="3844025"/>
            <a:ext cx="482100" cy="482100"/>
          </a:xfrm>
          <a:prstGeom prst="ellipse">
            <a:avLst/>
          </a:prstGeom>
          <a:solidFill>
            <a:schemeClr val="dk1"/>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cxnSp>
        <p:nvCxnSpPr>
          <p:cNvPr id="149" name="Shape 149"/>
          <p:cNvCxnSpPr/>
          <p:nvPr/>
        </p:nvCxnSpPr>
        <p:spPr>
          <a:xfrm>
            <a:off x="1659212" y="3856413"/>
            <a:ext cx="380400" cy="216300"/>
          </a:xfrm>
          <a:prstGeom prst="straightConnector1">
            <a:avLst/>
          </a:prstGeom>
          <a:noFill/>
          <a:ln cap="flat" cmpd="sng" w="9525">
            <a:solidFill>
              <a:schemeClr val="dk2"/>
            </a:solidFill>
            <a:prstDash val="solid"/>
            <a:round/>
            <a:headEnd len="lg" w="lg" type="none"/>
            <a:tailEnd len="lg" w="lg" type="none"/>
          </a:ln>
        </p:spPr>
      </p:cxnSp>
      <p:sp>
        <p:nvSpPr>
          <p:cNvPr id="150" name="Shape 150"/>
          <p:cNvSpPr txBox="1"/>
          <p:nvPr/>
        </p:nvSpPr>
        <p:spPr>
          <a:xfrm>
            <a:off x="2445564" y="3708348"/>
            <a:ext cx="747000" cy="339000"/>
          </a:xfrm>
          <a:prstGeom prst="rect">
            <a:avLst/>
          </a:prstGeom>
          <a:noFill/>
          <a:ln>
            <a:noFill/>
          </a:ln>
        </p:spPr>
        <p:txBody>
          <a:bodyPr anchorCtr="0" anchor="t" bIns="91425" lIns="91425" rIns="91425" tIns="91425">
            <a:noAutofit/>
          </a:bodyPr>
          <a:lstStyle/>
          <a:p>
            <a:pPr lvl="0">
              <a:spcBef>
                <a:spcPts val="0"/>
              </a:spcBef>
              <a:buNone/>
            </a:pPr>
            <a:r>
              <a:rPr lang="en" sz="3200"/>
              <a:t>+</a:t>
            </a:r>
          </a:p>
        </p:txBody>
      </p:sp>
      <p:sp>
        <p:nvSpPr>
          <p:cNvPr id="151" name="Shape 151"/>
          <p:cNvSpPr/>
          <p:nvPr/>
        </p:nvSpPr>
        <p:spPr>
          <a:xfrm>
            <a:off x="3903453" y="3889100"/>
            <a:ext cx="1742100" cy="4053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52" name="Shape 152"/>
          <p:cNvSpPr/>
          <p:nvPr/>
        </p:nvSpPr>
        <p:spPr>
          <a:xfrm>
            <a:off x="4422639" y="3557300"/>
            <a:ext cx="482100" cy="482100"/>
          </a:xfrm>
          <a:prstGeom prst="ellipse">
            <a:avLst/>
          </a:prstGeom>
          <a:solidFill>
            <a:schemeClr val="dk1"/>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cxnSp>
        <p:nvCxnSpPr>
          <p:cNvPr id="153" name="Shape 153"/>
          <p:cNvCxnSpPr/>
          <p:nvPr/>
        </p:nvCxnSpPr>
        <p:spPr>
          <a:xfrm>
            <a:off x="4692145" y="3954404"/>
            <a:ext cx="281100" cy="437400"/>
          </a:xfrm>
          <a:prstGeom prst="straightConnector1">
            <a:avLst/>
          </a:prstGeom>
          <a:noFill/>
          <a:ln cap="flat" cmpd="sng" w="9525">
            <a:solidFill>
              <a:schemeClr val="dk2"/>
            </a:solidFill>
            <a:prstDash val="solid"/>
            <a:round/>
            <a:headEnd len="lg" w="lg" type="none"/>
            <a:tailEnd len="lg" w="lg" type="none"/>
          </a:ln>
        </p:spPr>
      </p:cxnSp>
      <p:sp>
        <p:nvSpPr>
          <p:cNvPr id="154" name="Shape 154"/>
          <p:cNvSpPr txBox="1"/>
          <p:nvPr/>
        </p:nvSpPr>
        <p:spPr>
          <a:xfrm>
            <a:off x="4158459" y="4391796"/>
            <a:ext cx="1742100" cy="339000"/>
          </a:xfrm>
          <a:prstGeom prst="rect">
            <a:avLst/>
          </a:prstGeom>
          <a:noFill/>
          <a:ln>
            <a:noFill/>
          </a:ln>
        </p:spPr>
        <p:txBody>
          <a:bodyPr anchorCtr="0" anchor="t" bIns="91425" lIns="91425" rIns="91425" tIns="91425">
            <a:noAutofit/>
          </a:bodyPr>
          <a:lstStyle/>
          <a:p>
            <a:pPr lvl="0">
              <a:spcBef>
                <a:spcPts val="0"/>
              </a:spcBef>
              <a:buNone/>
            </a:pPr>
            <a:r>
              <a:rPr lang="en" sz="1200"/>
              <a:t>Oxidized intermediate</a:t>
            </a:r>
          </a:p>
        </p:txBody>
      </p:sp>
      <p:sp>
        <p:nvSpPr>
          <p:cNvPr id="155" name="Shape 155"/>
          <p:cNvSpPr/>
          <p:nvPr/>
        </p:nvSpPr>
        <p:spPr>
          <a:xfrm>
            <a:off x="6759275" y="3672525"/>
            <a:ext cx="1647300" cy="584100"/>
          </a:xfrm>
          <a:prstGeom prst="rightArrow">
            <a:avLst>
              <a:gd fmla="val 50000" name="adj1"/>
              <a:gd fmla="val 50000" name="adj2"/>
            </a:avLst>
          </a:prstGeom>
          <a:solidFill>
            <a:schemeClr val="lt2"/>
          </a:solidFill>
          <a:ln cap="flat" cmpd="sng" w="9525">
            <a:solidFill>
              <a:schemeClr val="dk2"/>
            </a:solidFill>
            <a:prstDash val="solid"/>
            <a:round/>
            <a:headEnd len="med" w="med" type="none"/>
            <a:tailEnd len="med" w="med" type="none"/>
          </a:ln>
        </p:spPr>
        <p:txBody>
          <a:bodyPr anchorCtr="0" anchor="ctr" bIns="91425" lIns="91425" rIns="91425" tIns="91425">
            <a:noAutofit/>
          </a:bodyPr>
          <a:lstStyle/>
          <a:p>
            <a:pPr lvl="0">
              <a:spcBef>
                <a:spcPts val="0"/>
              </a:spcBef>
              <a:buNone/>
            </a:pPr>
            <a:r>
              <a:t/>
            </a:r>
            <a:endParaRPr/>
          </a:p>
        </p:txBody>
      </p:sp>
      <p:sp>
        <p:nvSpPr>
          <p:cNvPr id="156" name="Shape 156"/>
          <p:cNvSpPr txBox="1"/>
          <p:nvPr/>
        </p:nvSpPr>
        <p:spPr>
          <a:xfrm>
            <a:off x="8035899" y="3798975"/>
            <a:ext cx="1247700" cy="331200"/>
          </a:xfrm>
          <a:prstGeom prst="rect">
            <a:avLst/>
          </a:prstGeom>
          <a:noFill/>
          <a:ln>
            <a:noFill/>
          </a:ln>
        </p:spPr>
        <p:txBody>
          <a:bodyPr anchorCtr="0" anchor="t" bIns="91425" lIns="91425" rIns="91425" tIns="91425">
            <a:noAutofit/>
          </a:bodyPr>
          <a:lstStyle/>
          <a:p>
            <a:pPr lvl="0">
              <a:spcBef>
                <a:spcPts val="0"/>
              </a:spcBef>
              <a:buNone/>
            </a:pPr>
            <a:r>
              <a:rPr lang="en" sz="1000"/>
              <a:t>CO2+H20+Energy</a:t>
            </a: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0" name="Shape 160"/>
        <p:cNvGrpSpPr/>
        <p:nvPr/>
      </p:nvGrpSpPr>
      <p:grpSpPr>
        <a:xfrm>
          <a:off x="0" y="0"/>
          <a:ext cx="0" cy="0"/>
          <a:chOff x="0" y="0"/>
          <a:chExt cx="0" cy="0"/>
        </a:xfrm>
      </p:grpSpPr>
      <p:graphicFrame>
        <p:nvGraphicFramePr>
          <p:cNvPr id="161" name="Shape 161"/>
          <p:cNvGraphicFramePr/>
          <p:nvPr/>
        </p:nvGraphicFramePr>
        <p:xfrm>
          <a:off x="952505" y="324773"/>
          <a:ext cx="3000000" cy="3000000"/>
        </p:xfrm>
        <a:graphic>
          <a:graphicData uri="http://schemas.openxmlformats.org/drawingml/2006/table">
            <a:tbl>
              <a:tblPr>
                <a:noFill/>
                <a:tableStyleId>{7AAC2B48-12AF-41A1-9460-4D70755126A2}</a:tableStyleId>
              </a:tblPr>
              <a:tblGrid>
                <a:gridCol w="2413000"/>
                <a:gridCol w="2413000"/>
                <a:gridCol w="2413000"/>
              </a:tblGrid>
              <a:tr h="715825">
                <a:tc>
                  <a:txBody>
                    <a:bodyPr>
                      <a:noAutofit/>
                    </a:bodyPr>
                    <a:lstStyle/>
                    <a:p>
                      <a:pPr lvl="0" algn="ctr">
                        <a:spcBef>
                          <a:spcPts val="0"/>
                        </a:spcBef>
                        <a:buNone/>
                      </a:pPr>
                      <a:r>
                        <a:rPr lang="en" sz="2400"/>
                        <a:t>Benzo(a) pyrene</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c>
                  <a:txBody>
                    <a:bodyPr>
                      <a:noAutofit/>
                    </a:bodyPr>
                    <a:lstStyle/>
                    <a:p>
                      <a:pPr lvl="0" algn="ctr">
                        <a:spcBef>
                          <a:spcPts val="0"/>
                        </a:spcBef>
                        <a:buNone/>
                      </a:pPr>
                      <a:r>
                        <a:rPr lang="en" sz="2400"/>
                        <a:t>Benzo(k) fluoranthene</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c>
                  <a:txBody>
                    <a:bodyPr>
                      <a:noAutofit/>
                    </a:bodyPr>
                    <a:lstStyle/>
                    <a:p>
                      <a:pPr lvl="0" algn="ctr">
                        <a:spcBef>
                          <a:spcPts val="0"/>
                        </a:spcBef>
                        <a:buNone/>
                      </a:pPr>
                      <a:r>
                        <a:rPr lang="en" sz="2400"/>
                        <a:t>Production of PAH metabolizing enzymes</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715825">
                <a:tc>
                  <a:txBody>
                    <a:bodyPr>
                      <a:noAutofit/>
                    </a:bodyPr>
                    <a:lstStyle/>
                    <a:p>
                      <a:pPr lvl="0" algn="ctr">
                        <a:spcBef>
                          <a:spcPts val="0"/>
                        </a:spcBef>
                        <a:buNone/>
                      </a:pPr>
                      <a:r>
                        <a:rPr lang="en" sz="2400"/>
                        <a:t>0</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c>
                  <a:txBody>
                    <a:bodyPr>
                      <a:noAutofit/>
                    </a:bodyPr>
                    <a:lstStyle/>
                    <a:p>
                      <a:pPr lvl="0" algn="ctr">
                        <a:spcBef>
                          <a:spcPts val="0"/>
                        </a:spcBef>
                        <a:buNone/>
                      </a:pPr>
                      <a:r>
                        <a:rPr lang="en" sz="2400"/>
                        <a:t>0</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c>
                  <a:txBody>
                    <a:bodyPr>
                      <a:noAutofit/>
                    </a:bodyPr>
                    <a:lstStyle/>
                    <a:p>
                      <a:pPr lvl="0" algn="ctr">
                        <a:spcBef>
                          <a:spcPts val="0"/>
                        </a:spcBef>
                        <a:buNone/>
                      </a:pPr>
                      <a:r>
                        <a:rPr lang="en" sz="2400"/>
                        <a:t>0</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715825">
                <a:tc>
                  <a:txBody>
                    <a:bodyPr>
                      <a:noAutofit/>
                    </a:bodyPr>
                    <a:lstStyle/>
                    <a:p>
                      <a:pPr lvl="0" algn="ctr">
                        <a:spcBef>
                          <a:spcPts val="0"/>
                        </a:spcBef>
                        <a:buNone/>
                      </a:pPr>
                      <a:r>
                        <a:rPr lang="en" sz="2400"/>
                        <a:t>0</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c>
                  <a:txBody>
                    <a:bodyPr>
                      <a:noAutofit/>
                    </a:bodyPr>
                    <a:lstStyle/>
                    <a:p>
                      <a:pPr lvl="0" algn="ctr">
                        <a:spcBef>
                          <a:spcPts val="0"/>
                        </a:spcBef>
                        <a:buNone/>
                      </a:pPr>
                      <a:r>
                        <a:rPr lang="en" sz="2400"/>
                        <a:t>1</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c>
                  <a:txBody>
                    <a:bodyPr>
                      <a:noAutofit/>
                    </a:bodyPr>
                    <a:lstStyle/>
                    <a:p>
                      <a:pPr lvl="0" algn="ctr">
                        <a:spcBef>
                          <a:spcPts val="0"/>
                        </a:spcBef>
                        <a:buNone/>
                      </a:pPr>
                      <a:r>
                        <a:rPr lang="en" sz="2400"/>
                        <a:t>1</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715825">
                <a:tc>
                  <a:txBody>
                    <a:bodyPr>
                      <a:noAutofit/>
                    </a:bodyPr>
                    <a:lstStyle/>
                    <a:p>
                      <a:pPr lvl="0" algn="ctr">
                        <a:spcBef>
                          <a:spcPts val="0"/>
                        </a:spcBef>
                        <a:buNone/>
                      </a:pPr>
                      <a:r>
                        <a:rPr lang="en" sz="2400"/>
                        <a:t>1</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c>
                  <a:txBody>
                    <a:bodyPr>
                      <a:noAutofit/>
                    </a:bodyPr>
                    <a:lstStyle/>
                    <a:p>
                      <a:pPr lvl="0" algn="ctr">
                        <a:spcBef>
                          <a:spcPts val="0"/>
                        </a:spcBef>
                        <a:buNone/>
                      </a:pPr>
                      <a:r>
                        <a:rPr lang="en" sz="2400"/>
                        <a:t>0</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c>
                  <a:txBody>
                    <a:bodyPr>
                      <a:noAutofit/>
                    </a:bodyPr>
                    <a:lstStyle/>
                    <a:p>
                      <a:pPr lvl="0" algn="ctr">
                        <a:spcBef>
                          <a:spcPts val="0"/>
                        </a:spcBef>
                        <a:buNone/>
                      </a:pPr>
                      <a:r>
                        <a:rPr lang="en" sz="2400"/>
                        <a:t>1</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r h="715825">
                <a:tc>
                  <a:txBody>
                    <a:bodyPr>
                      <a:noAutofit/>
                    </a:bodyPr>
                    <a:lstStyle/>
                    <a:p>
                      <a:pPr lvl="0" rtl="0" algn="ctr">
                        <a:spcBef>
                          <a:spcPts val="0"/>
                        </a:spcBef>
                        <a:buNone/>
                      </a:pPr>
                      <a:r>
                        <a:rPr lang="en" sz="2400"/>
                        <a:t>1</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c>
                  <a:txBody>
                    <a:bodyPr>
                      <a:noAutofit/>
                    </a:bodyPr>
                    <a:lstStyle/>
                    <a:p>
                      <a:pPr lvl="0" rtl="0" algn="ctr">
                        <a:spcBef>
                          <a:spcPts val="0"/>
                        </a:spcBef>
                        <a:buNone/>
                      </a:pPr>
                      <a:r>
                        <a:rPr lang="en" sz="2400"/>
                        <a:t>1</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c>
                  <a:txBody>
                    <a:bodyPr>
                      <a:noAutofit/>
                    </a:bodyPr>
                    <a:lstStyle/>
                    <a:p>
                      <a:pPr lvl="0" rtl="0" algn="ctr">
                        <a:spcBef>
                          <a:spcPts val="0"/>
                        </a:spcBef>
                        <a:buNone/>
                      </a:pPr>
                      <a:r>
                        <a:rPr lang="en" sz="2400"/>
                        <a:t>1</a:t>
                      </a:r>
                    </a:p>
                  </a:txBody>
                  <a:tcPr marT="91425" marB="91425" marR="91425" marL="91425">
                    <a:lnL cap="flat" cmpd="sng" w="9525">
                      <a:solidFill>
                        <a:srgbClr val="000000"/>
                      </a:solidFill>
                      <a:prstDash val="solid"/>
                      <a:round/>
                      <a:headEnd len="med" w="med" type="none"/>
                      <a:tailEnd len="med" w="med" type="none"/>
                    </a:lnL>
                    <a:lnR cap="flat" cmpd="sng" w="9525">
                      <a:solidFill>
                        <a:srgbClr val="000000"/>
                      </a:solidFill>
                      <a:prstDash val="solid"/>
                      <a:round/>
                      <a:headEnd len="med" w="med" type="none"/>
                      <a:tailEnd len="med" w="med" type="none"/>
                    </a:lnR>
                    <a:lnT cap="flat" cmpd="sng" w="9525">
                      <a:solidFill>
                        <a:srgbClr val="000000"/>
                      </a:solidFill>
                      <a:prstDash val="solid"/>
                      <a:round/>
                      <a:headEnd len="med" w="med" type="none"/>
                      <a:tailEnd len="med" w="med" type="none"/>
                    </a:lnT>
                    <a:lnB cap="flat" cmpd="sng" w="9525">
                      <a:solidFill>
                        <a:srgbClr val="000000"/>
                      </a:solidFill>
                      <a:prstDash val="solid"/>
                      <a:round/>
                      <a:headEnd len="med" w="med" type="none"/>
                      <a:tailEnd len="med" w="med" type="none"/>
                    </a:lnB>
                  </a:tcPr>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paperback">
  <a:themeElements>
    <a:clrScheme name="Paperback">
      <a:dk1>
        <a:srgbClr val="000000"/>
      </a:dk1>
      <a:lt1>
        <a:srgbClr val="FFFFFF"/>
      </a:lt1>
      <a:dk2>
        <a:srgbClr val="00695C"/>
      </a:dk2>
      <a:lt2>
        <a:srgbClr val="26A69A"/>
      </a:lt2>
      <a:accent1>
        <a:srgbClr val="FFFBF0"/>
      </a:accent1>
      <a:accent2>
        <a:srgbClr val="B7B7B7"/>
      </a:accent2>
      <a:accent3>
        <a:srgbClr val="FB8C00"/>
      </a:accent3>
      <a:accent4>
        <a:srgbClr val="80CBC4"/>
      </a:accent4>
      <a:accent5>
        <a:srgbClr val="AF4345"/>
      </a:accent5>
      <a:accent6>
        <a:srgbClr val="F58F8F"/>
      </a:accent6>
      <a:hlink>
        <a:srgbClr val="AF4345"/>
      </a:hlink>
      <a:folHlink>
        <a:srgbClr val="AF434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